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6" r:id="rId2"/>
    <p:sldId id="258" r:id="rId3"/>
    <p:sldId id="257" r:id="rId4"/>
    <p:sldId id="260" r:id="rId5"/>
    <p:sldId id="259" r:id="rId6"/>
    <p:sldId id="277" r:id="rId7"/>
    <p:sldId id="278" r:id="rId8"/>
    <p:sldId id="263" r:id="rId9"/>
    <p:sldId id="269" r:id="rId10"/>
    <p:sldId id="285" r:id="rId11"/>
    <p:sldId id="280" r:id="rId12"/>
    <p:sldId id="286" r:id="rId13"/>
    <p:sldId id="281" r:id="rId14"/>
    <p:sldId id="287" r:id="rId15"/>
    <p:sldId id="261" r:id="rId16"/>
    <p:sldId id="279" r:id="rId17"/>
    <p:sldId id="265" r:id="rId18"/>
    <p:sldId id="267" r:id="rId19"/>
    <p:sldId id="288" r:id="rId20"/>
    <p:sldId id="289" r:id="rId21"/>
    <p:sldId id="283" r:id="rId22"/>
    <p:sldId id="268" r:id="rId23"/>
    <p:sldId id="291" r:id="rId24"/>
    <p:sldId id="282" r:id="rId25"/>
    <p:sldId id="284" r:id="rId26"/>
    <p:sldId id="290" r:id="rId27"/>
    <p:sldId id="273" r:id="rId28"/>
  </p:sldIdLst>
  <p:sldSz cx="12192000" cy="6858000"/>
  <p:notesSz cx="6858000" cy="9144000"/>
  <p:defaultTextStyle>
    <a:defPPr>
      <a:defRPr lang="en-G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652FF-476F-481B-B3AF-05E5DE4014F4}" type="datetimeFigureOut">
              <a:rPr lang="en-GH" smtClean="0"/>
              <a:t>28/03/2025</a:t>
            </a:fld>
            <a:endParaRPr lang="en-G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0A058-425F-4C6B-95FF-2DA034264A8B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209458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>
          <a:extLst>
            <a:ext uri="{FF2B5EF4-FFF2-40B4-BE49-F238E27FC236}">
              <a16:creationId xmlns:a16="http://schemas.microsoft.com/office/drawing/2014/main" id="{F445D575-4B90-A812-61A7-AE179CE0B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:notes">
            <a:extLst>
              <a:ext uri="{FF2B5EF4-FFF2-40B4-BE49-F238E27FC236}">
                <a16:creationId xmlns:a16="http://schemas.microsoft.com/office/drawing/2014/main" id="{FD359A58-D435-86A6-8EBA-34D33DED85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:notes">
            <a:extLst>
              <a:ext uri="{FF2B5EF4-FFF2-40B4-BE49-F238E27FC236}">
                <a16:creationId xmlns:a16="http://schemas.microsoft.com/office/drawing/2014/main" id="{81F058E4-9EB0-64E3-95CF-910F6B7C0C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2441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>
          <a:extLst>
            <a:ext uri="{FF2B5EF4-FFF2-40B4-BE49-F238E27FC236}">
              <a16:creationId xmlns:a16="http://schemas.microsoft.com/office/drawing/2014/main" id="{38648884-56AB-95E5-0B68-7C4E21029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3:notes">
            <a:extLst>
              <a:ext uri="{FF2B5EF4-FFF2-40B4-BE49-F238E27FC236}">
                <a16:creationId xmlns:a16="http://schemas.microsoft.com/office/drawing/2014/main" id="{D4B59904-1D1F-D6F8-DB23-F8AC9B07EC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13:notes">
            <a:extLst>
              <a:ext uri="{FF2B5EF4-FFF2-40B4-BE49-F238E27FC236}">
                <a16:creationId xmlns:a16="http://schemas.microsoft.com/office/drawing/2014/main" id="{42823F4E-32D0-BA94-7D79-AD440EFED5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3850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>
          <a:extLst>
            <a:ext uri="{FF2B5EF4-FFF2-40B4-BE49-F238E27FC236}">
              <a16:creationId xmlns:a16="http://schemas.microsoft.com/office/drawing/2014/main" id="{01C0055C-F29A-4CF1-934D-6ACD8BE00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3:notes">
            <a:extLst>
              <a:ext uri="{FF2B5EF4-FFF2-40B4-BE49-F238E27FC236}">
                <a16:creationId xmlns:a16="http://schemas.microsoft.com/office/drawing/2014/main" id="{9AD31996-836C-6F29-5D0A-B8B44AA7D7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13:notes">
            <a:extLst>
              <a:ext uri="{FF2B5EF4-FFF2-40B4-BE49-F238E27FC236}">
                <a16:creationId xmlns:a16="http://schemas.microsoft.com/office/drawing/2014/main" id="{54C3E316-BF7A-F237-ACF4-784521A304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9939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>
          <a:extLst>
            <a:ext uri="{FF2B5EF4-FFF2-40B4-BE49-F238E27FC236}">
              <a16:creationId xmlns:a16="http://schemas.microsoft.com/office/drawing/2014/main" id="{AB8F2FF0-D786-8305-E44E-D49149ECD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3:notes">
            <a:extLst>
              <a:ext uri="{FF2B5EF4-FFF2-40B4-BE49-F238E27FC236}">
                <a16:creationId xmlns:a16="http://schemas.microsoft.com/office/drawing/2014/main" id="{1D68E0F5-4DA8-F29D-0C82-17E642ED72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13:notes">
            <a:extLst>
              <a:ext uri="{FF2B5EF4-FFF2-40B4-BE49-F238E27FC236}">
                <a16:creationId xmlns:a16="http://schemas.microsoft.com/office/drawing/2014/main" id="{E486513C-37F2-73D4-8B8B-09F55BA510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5692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>
          <a:extLst>
            <a:ext uri="{FF2B5EF4-FFF2-40B4-BE49-F238E27FC236}">
              <a16:creationId xmlns:a16="http://schemas.microsoft.com/office/drawing/2014/main" id="{1BB95B1D-3E01-9BA8-9630-DBA1D0BD6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3:notes">
            <a:extLst>
              <a:ext uri="{FF2B5EF4-FFF2-40B4-BE49-F238E27FC236}">
                <a16:creationId xmlns:a16="http://schemas.microsoft.com/office/drawing/2014/main" id="{AC6D6DE3-BFB4-3ABE-9423-AAE78029BF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13:notes">
            <a:extLst>
              <a:ext uri="{FF2B5EF4-FFF2-40B4-BE49-F238E27FC236}">
                <a16:creationId xmlns:a16="http://schemas.microsoft.com/office/drawing/2014/main" id="{C1EEDDDB-89C3-7968-5DC9-03B3F81724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1016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>
          <a:extLst>
            <a:ext uri="{FF2B5EF4-FFF2-40B4-BE49-F238E27FC236}">
              <a16:creationId xmlns:a16="http://schemas.microsoft.com/office/drawing/2014/main" id="{1AD81C2E-BBBF-3A76-5006-D29A2D5AA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3:notes">
            <a:extLst>
              <a:ext uri="{FF2B5EF4-FFF2-40B4-BE49-F238E27FC236}">
                <a16:creationId xmlns:a16="http://schemas.microsoft.com/office/drawing/2014/main" id="{DFE9CF82-7A96-8959-F37A-CEDE2C1747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13:notes">
            <a:extLst>
              <a:ext uri="{FF2B5EF4-FFF2-40B4-BE49-F238E27FC236}">
                <a16:creationId xmlns:a16="http://schemas.microsoft.com/office/drawing/2014/main" id="{E45D194F-4709-3A60-7452-1ADEFF6DD8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2847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0804AED2-8295-067B-DFFF-B0DE7987A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>
            <a:extLst>
              <a:ext uri="{FF2B5EF4-FFF2-40B4-BE49-F238E27FC236}">
                <a16:creationId xmlns:a16="http://schemas.microsoft.com/office/drawing/2014/main" id="{F50FD54F-E342-41B2-F396-5EF9B9EEAA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>
            <a:extLst>
              <a:ext uri="{FF2B5EF4-FFF2-40B4-BE49-F238E27FC236}">
                <a16:creationId xmlns:a16="http://schemas.microsoft.com/office/drawing/2014/main" id="{CC8897A2-11C4-C091-E391-8FF9D69840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8070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>
          <a:extLst>
            <a:ext uri="{FF2B5EF4-FFF2-40B4-BE49-F238E27FC236}">
              <a16:creationId xmlns:a16="http://schemas.microsoft.com/office/drawing/2014/main" id="{0DC7B798-BF43-8BDC-BB99-E24F9C141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1:notes">
            <a:extLst>
              <a:ext uri="{FF2B5EF4-FFF2-40B4-BE49-F238E27FC236}">
                <a16:creationId xmlns:a16="http://schemas.microsoft.com/office/drawing/2014/main" id="{5713DDDA-27EF-799E-F8AB-48F9729F4C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11:notes">
            <a:extLst>
              <a:ext uri="{FF2B5EF4-FFF2-40B4-BE49-F238E27FC236}">
                <a16:creationId xmlns:a16="http://schemas.microsoft.com/office/drawing/2014/main" id="{B0ACD802-EA80-2140-7430-8CF42D6E34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8795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>
          <a:extLst>
            <a:ext uri="{FF2B5EF4-FFF2-40B4-BE49-F238E27FC236}">
              <a16:creationId xmlns:a16="http://schemas.microsoft.com/office/drawing/2014/main" id="{3470806C-C028-0DF2-5AF0-5E968C13D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1:notes">
            <a:extLst>
              <a:ext uri="{FF2B5EF4-FFF2-40B4-BE49-F238E27FC236}">
                <a16:creationId xmlns:a16="http://schemas.microsoft.com/office/drawing/2014/main" id="{EB3CD032-DE39-9C42-CA63-90ADB20341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11:notes">
            <a:extLst>
              <a:ext uri="{FF2B5EF4-FFF2-40B4-BE49-F238E27FC236}">
                <a16:creationId xmlns:a16="http://schemas.microsoft.com/office/drawing/2014/main" id="{2F34A311-9574-33F5-82A3-F5799E7C87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4802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>
          <a:extLst>
            <a:ext uri="{FF2B5EF4-FFF2-40B4-BE49-F238E27FC236}">
              <a16:creationId xmlns:a16="http://schemas.microsoft.com/office/drawing/2014/main" id="{49644B3F-243E-5E6E-7829-6A7076E89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:notes">
            <a:extLst>
              <a:ext uri="{FF2B5EF4-FFF2-40B4-BE49-F238E27FC236}">
                <a16:creationId xmlns:a16="http://schemas.microsoft.com/office/drawing/2014/main" id="{171C8261-8743-D2D0-0384-D3A8B7F32B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:notes">
            <a:extLst>
              <a:ext uri="{FF2B5EF4-FFF2-40B4-BE49-F238E27FC236}">
                <a16:creationId xmlns:a16="http://schemas.microsoft.com/office/drawing/2014/main" id="{686318CA-9F04-7409-0DDE-BFAEC6570D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88455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>
          <a:extLst>
            <a:ext uri="{FF2B5EF4-FFF2-40B4-BE49-F238E27FC236}">
              <a16:creationId xmlns:a16="http://schemas.microsoft.com/office/drawing/2014/main" id="{EE1B1B2E-B458-3E2F-533A-BA5DB68D5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:notes">
            <a:extLst>
              <a:ext uri="{FF2B5EF4-FFF2-40B4-BE49-F238E27FC236}">
                <a16:creationId xmlns:a16="http://schemas.microsoft.com/office/drawing/2014/main" id="{DEF79046-E3AC-ACB4-E549-83706876A2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:notes">
            <a:extLst>
              <a:ext uri="{FF2B5EF4-FFF2-40B4-BE49-F238E27FC236}">
                <a16:creationId xmlns:a16="http://schemas.microsoft.com/office/drawing/2014/main" id="{6466E775-ABD9-E40B-487D-C0CA64FBA2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7461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>
          <a:extLst>
            <a:ext uri="{FF2B5EF4-FFF2-40B4-BE49-F238E27FC236}">
              <a16:creationId xmlns:a16="http://schemas.microsoft.com/office/drawing/2014/main" id="{A8BE36ED-DAA9-566E-218B-6F4BA82C6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7:notes">
            <a:extLst>
              <a:ext uri="{FF2B5EF4-FFF2-40B4-BE49-F238E27FC236}">
                <a16:creationId xmlns:a16="http://schemas.microsoft.com/office/drawing/2014/main" id="{B3CE1BFC-DC9B-C902-4771-0D9CD5C0D2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7:notes">
            <a:extLst>
              <a:ext uri="{FF2B5EF4-FFF2-40B4-BE49-F238E27FC236}">
                <a16:creationId xmlns:a16="http://schemas.microsoft.com/office/drawing/2014/main" id="{32B2ECD6-2234-8328-9969-1472C0F7A9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5041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>
          <a:extLst>
            <a:ext uri="{FF2B5EF4-FFF2-40B4-BE49-F238E27FC236}">
              <a16:creationId xmlns:a16="http://schemas.microsoft.com/office/drawing/2014/main" id="{6DA1B64F-EE58-1F43-AFE3-D6FD74986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7:notes">
            <a:extLst>
              <a:ext uri="{FF2B5EF4-FFF2-40B4-BE49-F238E27FC236}">
                <a16:creationId xmlns:a16="http://schemas.microsoft.com/office/drawing/2014/main" id="{38699621-F4B7-A16A-55C8-A31C4B4925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7:notes">
            <a:extLst>
              <a:ext uri="{FF2B5EF4-FFF2-40B4-BE49-F238E27FC236}">
                <a16:creationId xmlns:a16="http://schemas.microsoft.com/office/drawing/2014/main" id="{A75B3F22-BB8E-0DBC-F40C-F7132376D0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8255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>
          <a:extLst>
            <a:ext uri="{FF2B5EF4-FFF2-40B4-BE49-F238E27FC236}">
              <a16:creationId xmlns:a16="http://schemas.microsoft.com/office/drawing/2014/main" id="{EBCF513C-B9D0-7DAA-05DC-D17447A90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7:notes">
            <a:extLst>
              <a:ext uri="{FF2B5EF4-FFF2-40B4-BE49-F238E27FC236}">
                <a16:creationId xmlns:a16="http://schemas.microsoft.com/office/drawing/2014/main" id="{D3BE29D3-8FCD-D552-0790-4BB5C1B69F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7:notes">
            <a:extLst>
              <a:ext uri="{FF2B5EF4-FFF2-40B4-BE49-F238E27FC236}">
                <a16:creationId xmlns:a16="http://schemas.microsoft.com/office/drawing/2014/main" id="{34286175-27B0-833C-19E9-2D29DEDEE6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06152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>
          <a:extLst>
            <a:ext uri="{FF2B5EF4-FFF2-40B4-BE49-F238E27FC236}">
              <a16:creationId xmlns:a16="http://schemas.microsoft.com/office/drawing/2014/main" id="{68B04B65-5869-5CB8-A311-677564439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:notes">
            <a:extLst>
              <a:ext uri="{FF2B5EF4-FFF2-40B4-BE49-F238E27FC236}">
                <a16:creationId xmlns:a16="http://schemas.microsoft.com/office/drawing/2014/main" id="{8865BB47-E5D4-23A2-9465-538191AA16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:notes">
            <a:extLst>
              <a:ext uri="{FF2B5EF4-FFF2-40B4-BE49-F238E27FC236}">
                <a16:creationId xmlns:a16="http://schemas.microsoft.com/office/drawing/2014/main" id="{6428C590-C38A-E918-6C9D-E03E4DE9B0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952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>
          <a:extLst>
            <a:ext uri="{FF2B5EF4-FFF2-40B4-BE49-F238E27FC236}">
              <a16:creationId xmlns:a16="http://schemas.microsoft.com/office/drawing/2014/main" id="{03056785-17F4-EC3B-760F-89E0F8210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:notes">
            <a:extLst>
              <a:ext uri="{FF2B5EF4-FFF2-40B4-BE49-F238E27FC236}">
                <a16:creationId xmlns:a16="http://schemas.microsoft.com/office/drawing/2014/main" id="{1D8935F8-2AC4-E7DC-C44E-039B9A6C3D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:notes">
            <a:extLst>
              <a:ext uri="{FF2B5EF4-FFF2-40B4-BE49-F238E27FC236}">
                <a16:creationId xmlns:a16="http://schemas.microsoft.com/office/drawing/2014/main" id="{67525DFD-58F1-3CD5-53DE-7F06FD74F4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5684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A3E34-D82D-AD07-18DA-7673FDA6D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4C6FA-B3EF-90FA-2933-81A633FAE5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DDF93-ECAD-0491-F0D4-34FED4417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D70E-4329-4ED9-9A41-606462888203}" type="datetimeFigureOut">
              <a:rPr lang="en-GH" smtClean="0"/>
              <a:t>28/03/2025</a:t>
            </a:fld>
            <a:endParaRPr lang="en-G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CD10B-7167-090B-010F-CFC8D4000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E39AC-55B8-B5B9-A9BA-E7835CA75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A6706-F5FB-4E7B-832A-CFC2920B682D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978786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53E79-259C-6146-63CC-543C0A9E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8114C6-8A7C-89C7-05EB-25B8EA197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1C519-2C33-34AB-AFF8-DA41E3FEB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D70E-4329-4ED9-9A41-606462888203}" type="datetimeFigureOut">
              <a:rPr lang="en-GH" smtClean="0"/>
              <a:t>28/03/2025</a:t>
            </a:fld>
            <a:endParaRPr lang="en-G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A9A4B-2F66-0773-A226-DE61844F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2CE0C-BA5E-969B-5E6B-FF90B3C4C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A6706-F5FB-4E7B-832A-CFC2920B682D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518092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5118DB-8A33-A98D-46B1-D16446543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CB73B4-F896-C112-616F-659264673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470C7-85C1-D1FE-5D26-D9099D66E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D70E-4329-4ED9-9A41-606462888203}" type="datetimeFigureOut">
              <a:rPr lang="en-GH" smtClean="0"/>
              <a:t>28/03/2025</a:t>
            </a:fld>
            <a:endParaRPr lang="en-G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7580F-5822-8544-1FB3-1F759C684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428F1-7FCD-24F6-B7B1-980661BAF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A6706-F5FB-4E7B-832A-CFC2920B682D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309956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6AD34-7B85-494C-1CFB-33290764B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113DD-A924-2F43-8237-B763E1CF5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B80C2-2718-7E8F-B723-76E48116E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D70E-4329-4ED9-9A41-606462888203}" type="datetimeFigureOut">
              <a:rPr lang="en-GH" smtClean="0"/>
              <a:t>28/03/2025</a:t>
            </a:fld>
            <a:endParaRPr lang="en-G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2F8B4-A21D-DEE4-9288-23EB8FD3D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7AC93-D0B5-6286-8919-91346860C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A6706-F5FB-4E7B-832A-CFC2920B682D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854597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4747-2510-859B-350B-1B001FB0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C2836-AC83-B47D-519A-9603F8B20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02950-47A4-6834-A763-6385B8F9D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D70E-4329-4ED9-9A41-606462888203}" type="datetimeFigureOut">
              <a:rPr lang="en-GH" smtClean="0"/>
              <a:t>28/03/2025</a:t>
            </a:fld>
            <a:endParaRPr lang="en-G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70C30-6A66-BAE6-A499-3F45CD97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EDA00-8879-37BF-552F-E6830D40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A6706-F5FB-4E7B-832A-CFC2920B682D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3637401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653C2-B5F0-92CB-E56F-258DC387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2FE77-905F-07FA-9A60-9AE5EA865B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9B5F5-C687-E16F-2891-2A3E6C184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BC2FA-D143-33EE-3EED-F4709757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D70E-4329-4ED9-9A41-606462888203}" type="datetimeFigureOut">
              <a:rPr lang="en-GH" smtClean="0"/>
              <a:t>28/03/2025</a:t>
            </a:fld>
            <a:endParaRPr lang="en-G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C1F65-0999-69F8-5498-E3F56DFE9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F9E5B-570C-B916-15C2-B328E858D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A6706-F5FB-4E7B-832A-CFC2920B682D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597982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9D4F9-AFA2-5FBD-8660-F82F723D7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DCCB2-EF2D-4F8F-C66B-72798170E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9E74D-7F05-7EB8-978B-89FEEA640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C9902-D1FB-5C4A-D4EA-CF204937FD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B7F87-41F1-9B30-8AC7-317AAF1424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C62E18-241D-82B4-1E35-DE1F02BEE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D70E-4329-4ED9-9A41-606462888203}" type="datetimeFigureOut">
              <a:rPr lang="en-GH" smtClean="0"/>
              <a:t>28/03/2025</a:t>
            </a:fld>
            <a:endParaRPr lang="en-G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87D195-A0ED-4749-3973-88E424D8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338E4F-853C-A78A-2328-60C8FE1E6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A6706-F5FB-4E7B-832A-CFC2920B682D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979919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217AF-BBBD-0503-0CEB-ED51FD938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A34AEE-510A-1D1F-FD13-B5566069A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D70E-4329-4ED9-9A41-606462888203}" type="datetimeFigureOut">
              <a:rPr lang="en-GH" smtClean="0"/>
              <a:t>28/03/2025</a:t>
            </a:fld>
            <a:endParaRPr lang="en-G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F943EB-5323-232E-52CB-27D05D8E3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0465C7-1B90-D711-0BCE-B987BB2ED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A6706-F5FB-4E7B-832A-CFC2920B682D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3209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F13A87-E004-5E49-7400-538BC0656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D70E-4329-4ED9-9A41-606462888203}" type="datetimeFigureOut">
              <a:rPr lang="en-GH" smtClean="0"/>
              <a:t>28/03/2025</a:t>
            </a:fld>
            <a:endParaRPr lang="en-G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26950-79B2-2B79-DB11-8E9E7833F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380CD-AF65-D8B4-B664-12A2BD559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A6706-F5FB-4E7B-832A-CFC2920B682D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739852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4200A-494B-373D-C883-7FAFD5F2B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D3DD1-7D76-80AA-8977-09E0605DD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6E808-2CD5-EE5E-F114-181D028CC1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12801-A132-C135-70F6-BEB849542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D70E-4329-4ED9-9A41-606462888203}" type="datetimeFigureOut">
              <a:rPr lang="en-GH" smtClean="0"/>
              <a:t>28/03/2025</a:t>
            </a:fld>
            <a:endParaRPr lang="en-G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8B8DD-764F-525B-6540-37AF3681B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33899-2A84-EC07-3F64-C40FA71E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A6706-F5FB-4E7B-832A-CFC2920B682D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3162973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0ACF2-B556-ABFF-C55B-9E8D50DEB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87BCB4-13AC-CF48-9371-D89F4C051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193D5D-0B5A-3B2A-C60C-D97F9B49F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FA2595-A18F-5673-D1AB-0D31A6A67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D70E-4329-4ED9-9A41-606462888203}" type="datetimeFigureOut">
              <a:rPr lang="en-GH" smtClean="0"/>
              <a:t>28/03/2025</a:t>
            </a:fld>
            <a:endParaRPr lang="en-G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B71AA-7060-971F-7528-ABE7B3ABF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92B41-7544-C0D7-736B-10AC879C9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A6706-F5FB-4E7B-832A-CFC2920B682D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362876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359508-9532-D427-916E-5131E9AE8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DE14C-0677-5000-108C-E54ED2F61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2032B-0233-22EB-F2ED-2C79EF12A0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D70E-4329-4ED9-9A41-606462888203}" type="datetimeFigureOut">
              <a:rPr lang="en-GH" smtClean="0"/>
              <a:t>28/03/2025</a:t>
            </a:fld>
            <a:endParaRPr lang="en-G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1098-8B8B-3C6C-13B4-47C17584F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41972-6E4A-6242-0514-293D3F4F3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A6706-F5FB-4E7B-832A-CFC2920B682D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4052371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www.picpedia.org/chalkboard/m/methodology.html" TargetMode="External"/><Relationship Id="rId4" Type="http://schemas.openxmlformats.org/officeDocument/2006/relationships/image" Target="../media/image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hyperlink" Target="https://www.picpedia.org/chalkboard/m/methodology.html" TargetMode="External"/><Relationship Id="rId4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hyperlink" Target="https://www.picpedia.org/chalkboard/m/methodology.html" TargetMode="Externa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>
          <a:extLst>
            <a:ext uri="{FF2B5EF4-FFF2-40B4-BE49-F238E27FC236}">
              <a16:creationId xmlns:a16="http://schemas.microsoft.com/office/drawing/2014/main" id="{F77BF168-9D64-1761-DB52-4A8E8A993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oogle Shape;542;p12">
            <a:extLst>
              <a:ext uri="{FF2B5EF4-FFF2-40B4-BE49-F238E27FC236}">
                <a16:creationId xmlns:a16="http://schemas.microsoft.com/office/drawing/2014/main" id="{96B4C85B-03C6-D750-7439-89470EB9A03B}"/>
              </a:ext>
            </a:extLst>
          </p:cNvPr>
          <p:cNvGrpSpPr/>
          <p:nvPr/>
        </p:nvGrpSpPr>
        <p:grpSpPr>
          <a:xfrm>
            <a:off x="441348" y="1421956"/>
            <a:ext cx="1377043" cy="958105"/>
            <a:chOff x="0" y="-47625"/>
            <a:chExt cx="544017" cy="378511"/>
          </a:xfrm>
        </p:grpSpPr>
        <p:sp>
          <p:nvSpPr>
            <p:cNvPr id="543" name="Google Shape;543;p12">
              <a:extLst>
                <a:ext uri="{FF2B5EF4-FFF2-40B4-BE49-F238E27FC236}">
                  <a16:creationId xmlns:a16="http://schemas.microsoft.com/office/drawing/2014/main" id="{D5AC8E62-51BB-C5C9-CA7D-26F13072B2E3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100"/>
            </a:p>
          </p:txBody>
        </p:sp>
        <p:sp>
          <p:nvSpPr>
            <p:cNvPr id="544" name="Google Shape;544;p12">
              <a:extLst>
                <a:ext uri="{FF2B5EF4-FFF2-40B4-BE49-F238E27FC236}">
                  <a16:creationId xmlns:a16="http://schemas.microsoft.com/office/drawing/2014/main" id="{ECAB725E-CFBF-50E4-2737-517B90E4FDB2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5" name="Google Shape;545;p12">
            <a:extLst>
              <a:ext uri="{FF2B5EF4-FFF2-40B4-BE49-F238E27FC236}">
                <a16:creationId xmlns:a16="http://schemas.microsoft.com/office/drawing/2014/main" id="{B9606B93-8E8F-DED3-3BC7-CA72C0007D40}"/>
              </a:ext>
            </a:extLst>
          </p:cNvPr>
          <p:cNvGrpSpPr/>
          <p:nvPr/>
        </p:nvGrpSpPr>
        <p:grpSpPr>
          <a:xfrm>
            <a:off x="441348" y="4650559"/>
            <a:ext cx="1377043" cy="958105"/>
            <a:chOff x="0" y="-47625"/>
            <a:chExt cx="544017" cy="378511"/>
          </a:xfrm>
        </p:grpSpPr>
        <p:sp>
          <p:nvSpPr>
            <p:cNvPr id="546" name="Google Shape;546;p12">
              <a:extLst>
                <a:ext uri="{FF2B5EF4-FFF2-40B4-BE49-F238E27FC236}">
                  <a16:creationId xmlns:a16="http://schemas.microsoft.com/office/drawing/2014/main" id="{7ED2FF83-C872-5A31-525C-09AC987504EA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100"/>
            </a:p>
          </p:txBody>
        </p:sp>
        <p:sp>
          <p:nvSpPr>
            <p:cNvPr id="547" name="Google Shape;547;p12">
              <a:extLst>
                <a:ext uri="{FF2B5EF4-FFF2-40B4-BE49-F238E27FC236}">
                  <a16:creationId xmlns:a16="http://schemas.microsoft.com/office/drawing/2014/main" id="{F76F5EFC-78E6-66FA-D3E6-6A9EBAD454B2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8" name="Google Shape;548;p12">
            <a:extLst>
              <a:ext uri="{FF2B5EF4-FFF2-40B4-BE49-F238E27FC236}">
                <a16:creationId xmlns:a16="http://schemas.microsoft.com/office/drawing/2014/main" id="{0C8704D2-67A9-CE35-C587-F1E76DE52212}"/>
              </a:ext>
            </a:extLst>
          </p:cNvPr>
          <p:cNvGrpSpPr/>
          <p:nvPr/>
        </p:nvGrpSpPr>
        <p:grpSpPr>
          <a:xfrm>
            <a:off x="441348" y="2461482"/>
            <a:ext cx="1377043" cy="958105"/>
            <a:chOff x="0" y="-47625"/>
            <a:chExt cx="544017" cy="378511"/>
          </a:xfrm>
        </p:grpSpPr>
        <p:sp>
          <p:nvSpPr>
            <p:cNvPr id="549" name="Google Shape;549;p12">
              <a:extLst>
                <a:ext uri="{FF2B5EF4-FFF2-40B4-BE49-F238E27FC236}">
                  <a16:creationId xmlns:a16="http://schemas.microsoft.com/office/drawing/2014/main" id="{4076E759-758C-9102-232B-F6389BEB5D0F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100"/>
            </a:p>
          </p:txBody>
        </p:sp>
        <p:sp>
          <p:nvSpPr>
            <p:cNvPr id="550" name="Google Shape;550;p12">
              <a:extLst>
                <a:ext uri="{FF2B5EF4-FFF2-40B4-BE49-F238E27FC236}">
                  <a16:creationId xmlns:a16="http://schemas.microsoft.com/office/drawing/2014/main" id="{37FA3B48-6B61-2D36-F75B-7B03E2EBAE8B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1" name="Google Shape;551;p12">
            <a:extLst>
              <a:ext uri="{FF2B5EF4-FFF2-40B4-BE49-F238E27FC236}">
                <a16:creationId xmlns:a16="http://schemas.microsoft.com/office/drawing/2014/main" id="{62B12FCF-9C4D-60B6-553F-974178274653}"/>
              </a:ext>
            </a:extLst>
          </p:cNvPr>
          <p:cNvGrpSpPr/>
          <p:nvPr/>
        </p:nvGrpSpPr>
        <p:grpSpPr>
          <a:xfrm>
            <a:off x="441348" y="5755435"/>
            <a:ext cx="1377043" cy="958105"/>
            <a:chOff x="0" y="-47625"/>
            <a:chExt cx="544017" cy="378511"/>
          </a:xfrm>
        </p:grpSpPr>
        <p:sp>
          <p:nvSpPr>
            <p:cNvPr id="552" name="Google Shape;552;p12">
              <a:extLst>
                <a:ext uri="{FF2B5EF4-FFF2-40B4-BE49-F238E27FC236}">
                  <a16:creationId xmlns:a16="http://schemas.microsoft.com/office/drawing/2014/main" id="{5BECFFF4-219F-9B10-E73F-66586721B1B4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100"/>
            </a:p>
          </p:txBody>
        </p:sp>
        <p:sp>
          <p:nvSpPr>
            <p:cNvPr id="553" name="Google Shape;553;p12">
              <a:extLst>
                <a:ext uri="{FF2B5EF4-FFF2-40B4-BE49-F238E27FC236}">
                  <a16:creationId xmlns:a16="http://schemas.microsoft.com/office/drawing/2014/main" id="{DE8DE072-5235-0B74-B9CC-07E58B396206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4" name="Google Shape;554;p12">
            <a:extLst>
              <a:ext uri="{FF2B5EF4-FFF2-40B4-BE49-F238E27FC236}">
                <a16:creationId xmlns:a16="http://schemas.microsoft.com/office/drawing/2014/main" id="{C918C9F8-3B9B-76D4-455F-A4A8D382AEC0}"/>
              </a:ext>
            </a:extLst>
          </p:cNvPr>
          <p:cNvGrpSpPr/>
          <p:nvPr/>
        </p:nvGrpSpPr>
        <p:grpSpPr>
          <a:xfrm>
            <a:off x="514398" y="1304578"/>
            <a:ext cx="1377043" cy="958105"/>
            <a:chOff x="0" y="-47625"/>
            <a:chExt cx="544017" cy="378511"/>
          </a:xfrm>
        </p:grpSpPr>
        <p:sp>
          <p:nvSpPr>
            <p:cNvPr id="555" name="Google Shape;555;p12">
              <a:extLst>
                <a:ext uri="{FF2B5EF4-FFF2-40B4-BE49-F238E27FC236}">
                  <a16:creationId xmlns:a16="http://schemas.microsoft.com/office/drawing/2014/main" id="{1FCC487F-78E5-CD03-B080-035BA817D3A2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100"/>
            </a:p>
          </p:txBody>
        </p:sp>
        <p:sp>
          <p:nvSpPr>
            <p:cNvPr id="556" name="Google Shape;556;p12">
              <a:extLst>
                <a:ext uri="{FF2B5EF4-FFF2-40B4-BE49-F238E27FC236}">
                  <a16:creationId xmlns:a16="http://schemas.microsoft.com/office/drawing/2014/main" id="{6AC4D758-0825-C32F-ABCE-B567EB0D6C91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" name="Google Shape;557;p12">
            <a:extLst>
              <a:ext uri="{FF2B5EF4-FFF2-40B4-BE49-F238E27FC236}">
                <a16:creationId xmlns:a16="http://schemas.microsoft.com/office/drawing/2014/main" id="{EFE031D3-7316-149C-09C1-DACA2B9AD943}"/>
              </a:ext>
            </a:extLst>
          </p:cNvPr>
          <p:cNvGrpSpPr/>
          <p:nvPr/>
        </p:nvGrpSpPr>
        <p:grpSpPr>
          <a:xfrm>
            <a:off x="557777" y="4529433"/>
            <a:ext cx="1377043" cy="958105"/>
            <a:chOff x="0" y="-47625"/>
            <a:chExt cx="544017" cy="378511"/>
          </a:xfrm>
        </p:grpSpPr>
        <p:sp>
          <p:nvSpPr>
            <p:cNvPr id="558" name="Google Shape;558;p12">
              <a:extLst>
                <a:ext uri="{FF2B5EF4-FFF2-40B4-BE49-F238E27FC236}">
                  <a16:creationId xmlns:a16="http://schemas.microsoft.com/office/drawing/2014/main" id="{1BBF1715-6DC1-5C2D-9422-684621DF95F0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100"/>
            </a:p>
          </p:txBody>
        </p:sp>
        <p:sp>
          <p:nvSpPr>
            <p:cNvPr id="559" name="Google Shape;559;p12">
              <a:extLst>
                <a:ext uri="{FF2B5EF4-FFF2-40B4-BE49-F238E27FC236}">
                  <a16:creationId xmlns:a16="http://schemas.microsoft.com/office/drawing/2014/main" id="{F52781EF-5990-61EE-0338-9DAA5ABB6C63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0" name="Google Shape;560;p12">
            <a:extLst>
              <a:ext uri="{FF2B5EF4-FFF2-40B4-BE49-F238E27FC236}">
                <a16:creationId xmlns:a16="http://schemas.microsoft.com/office/drawing/2014/main" id="{D1CE7DEC-3828-C6E7-E42D-F9E81ACE2CC6}"/>
              </a:ext>
            </a:extLst>
          </p:cNvPr>
          <p:cNvGrpSpPr/>
          <p:nvPr/>
        </p:nvGrpSpPr>
        <p:grpSpPr>
          <a:xfrm>
            <a:off x="514398" y="2344104"/>
            <a:ext cx="1377043" cy="958105"/>
            <a:chOff x="0" y="-47625"/>
            <a:chExt cx="544017" cy="378511"/>
          </a:xfrm>
        </p:grpSpPr>
        <p:sp>
          <p:nvSpPr>
            <p:cNvPr id="561" name="Google Shape;561;p12">
              <a:extLst>
                <a:ext uri="{FF2B5EF4-FFF2-40B4-BE49-F238E27FC236}">
                  <a16:creationId xmlns:a16="http://schemas.microsoft.com/office/drawing/2014/main" id="{6273A293-A8F8-8AC8-FC11-CEB819E66B1D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100"/>
            </a:p>
          </p:txBody>
        </p:sp>
        <p:sp>
          <p:nvSpPr>
            <p:cNvPr id="562" name="Google Shape;562;p12">
              <a:extLst>
                <a:ext uri="{FF2B5EF4-FFF2-40B4-BE49-F238E27FC236}">
                  <a16:creationId xmlns:a16="http://schemas.microsoft.com/office/drawing/2014/main" id="{4945BBC6-84C3-41B2-533B-E8AD4316DB75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3" name="Google Shape;563;p12">
            <a:extLst>
              <a:ext uri="{FF2B5EF4-FFF2-40B4-BE49-F238E27FC236}">
                <a16:creationId xmlns:a16="http://schemas.microsoft.com/office/drawing/2014/main" id="{F2EBDC0D-2330-0506-5B40-0B173C883146}"/>
              </a:ext>
            </a:extLst>
          </p:cNvPr>
          <p:cNvGrpSpPr/>
          <p:nvPr/>
        </p:nvGrpSpPr>
        <p:grpSpPr>
          <a:xfrm>
            <a:off x="514398" y="5638057"/>
            <a:ext cx="1377043" cy="958105"/>
            <a:chOff x="0" y="-47625"/>
            <a:chExt cx="544017" cy="378511"/>
          </a:xfrm>
        </p:grpSpPr>
        <p:sp>
          <p:nvSpPr>
            <p:cNvPr id="564" name="Google Shape;564;p12">
              <a:extLst>
                <a:ext uri="{FF2B5EF4-FFF2-40B4-BE49-F238E27FC236}">
                  <a16:creationId xmlns:a16="http://schemas.microsoft.com/office/drawing/2014/main" id="{452BDB80-C109-0BB9-153D-ADD6D0D59461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100"/>
            </a:p>
          </p:txBody>
        </p:sp>
        <p:sp>
          <p:nvSpPr>
            <p:cNvPr id="565" name="Google Shape;565;p12">
              <a:extLst>
                <a:ext uri="{FF2B5EF4-FFF2-40B4-BE49-F238E27FC236}">
                  <a16:creationId xmlns:a16="http://schemas.microsoft.com/office/drawing/2014/main" id="{AC2A984F-7EFF-FEAE-7A48-64CB37FBF607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6" name="Google Shape;566;p12">
            <a:extLst>
              <a:ext uri="{FF2B5EF4-FFF2-40B4-BE49-F238E27FC236}">
                <a16:creationId xmlns:a16="http://schemas.microsoft.com/office/drawing/2014/main" id="{DB8E33CA-E374-E2EA-2865-4BDE74539EBD}"/>
              </a:ext>
            </a:extLst>
          </p:cNvPr>
          <p:cNvGrpSpPr/>
          <p:nvPr/>
        </p:nvGrpSpPr>
        <p:grpSpPr>
          <a:xfrm>
            <a:off x="441348" y="3525769"/>
            <a:ext cx="1377043" cy="958105"/>
            <a:chOff x="0" y="-47625"/>
            <a:chExt cx="544017" cy="378511"/>
          </a:xfrm>
        </p:grpSpPr>
        <p:sp>
          <p:nvSpPr>
            <p:cNvPr id="567" name="Google Shape;567;p12">
              <a:extLst>
                <a:ext uri="{FF2B5EF4-FFF2-40B4-BE49-F238E27FC236}">
                  <a16:creationId xmlns:a16="http://schemas.microsoft.com/office/drawing/2014/main" id="{ABB1A92C-4BCC-FBB7-E335-B9C906ECADE3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100"/>
            </a:p>
          </p:txBody>
        </p:sp>
        <p:sp>
          <p:nvSpPr>
            <p:cNvPr id="568" name="Google Shape;568;p12">
              <a:extLst>
                <a:ext uri="{FF2B5EF4-FFF2-40B4-BE49-F238E27FC236}">
                  <a16:creationId xmlns:a16="http://schemas.microsoft.com/office/drawing/2014/main" id="{828A3C1E-9E38-D118-9F4A-A1EC55EF522D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9" name="Google Shape;569;p12">
            <a:extLst>
              <a:ext uri="{FF2B5EF4-FFF2-40B4-BE49-F238E27FC236}">
                <a16:creationId xmlns:a16="http://schemas.microsoft.com/office/drawing/2014/main" id="{22F43F66-F6E0-F7A5-E86A-245C29A1B386}"/>
              </a:ext>
            </a:extLst>
          </p:cNvPr>
          <p:cNvGrpSpPr/>
          <p:nvPr/>
        </p:nvGrpSpPr>
        <p:grpSpPr>
          <a:xfrm>
            <a:off x="514398" y="3408390"/>
            <a:ext cx="1377043" cy="958105"/>
            <a:chOff x="0" y="-47625"/>
            <a:chExt cx="544017" cy="378511"/>
          </a:xfrm>
        </p:grpSpPr>
        <p:sp>
          <p:nvSpPr>
            <p:cNvPr id="570" name="Google Shape;570;p12">
              <a:extLst>
                <a:ext uri="{FF2B5EF4-FFF2-40B4-BE49-F238E27FC236}">
                  <a16:creationId xmlns:a16="http://schemas.microsoft.com/office/drawing/2014/main" id="{76091353-60C7-A408-BAA5-A9032F0BF9AE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100"/>
            </a:p>
          </p:txBody>
        </p:sp>
        <p:sp>
          <p:nvSpPr>
            <p:cNvPr id="571" name="Google Shape;571;p12">
              <a:extLst>
                <a:ext uri="{FF2B5EF4-FFF2-40B4-BE49-F238E27FC236}">
                  <a16:creationId xmlns:a16="http://schemas.microsoft.com/office/drawing/2014/main" id="{14094B56-CE0B-3728-1B97-05348FF15BBB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2" name="Google Shape;572;p12">
            <a:extLst>
              <a:ext uri="{FF2B5EF4-FFF2-40B4-BE49-F238E27FC236}">
                <a16:creationId xmlns:a16="http://schemas.microsoft.com/office/drawing/2014/main" id="{3FEE1B41-D189-E7B7-F019-19A6E69B74E7}"/>
              </a:ext>
            </a:extLst>
          </p:cNvPr>
          <p:cNvGrpSpPr/>
          <p:nvPr/>
        </p:nvGrpSpPr>
        <p:grpSpPr>
          <a:xfrm rot="10800000">
            <a:off x="89525" y="75487"/>
            <a:ext cx="3900703" cy="873213"/>
            <a:chOff x="0" y="0"/>
            <a:chExt cx="7801405" cy="1746426"/>
          </a:xfrm>
        </p:grpSpPr>
        <p:grpSp>
          <p:nvGrpSpPr>
            <p:cNvPr id="573" name="Google Shape;573;p12">
              <a:extLst>
                <a:ext uri="{FF2B5EF4-FFF2-40B4-BE49-F238E27FC236}">
                  <a16:creationId xmlns:a16="http://schemas.microsoft.com/office/drawing/2014/main" id="{145A3E72-F145-53A3-7FB4-1462866D7098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574" name="Google Shape;574;p12">
                <a:extLst>
                  <a:ext uri="{FF2B5EF4-FFF2-40B4-BE49-F238E27FC236}">
                    <a16:creationId xmlns:a16="http://schemas.microsoft.com/office/drawing/2014/main" id="{AE88AEBD-1378-C02A-2E22-7D33C89FCB1F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575" name="Google Shape;575;p12">
                <a:extLst>
                  <a:ext uri="{FF2B5EF4-FFF2-40B4-BE49-F238E27FC236}">
                    <a16:creationId xmlns:a16="http://schemas.microsoft.com/office/drawing/2014/main" id="{23926FF0-5FDB-5BFC-5A69-19F0F2E37C8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2">
              <a:extLst>
                <a:ext uri="{FF2B5EF4-FFF2-40B4-BE49-F238E27FC236}">
                  <a16:creationId xmlns:a16="http://schemas.microsoft.com/office/drawing/2014/main" id="{2F02529A-B364-BE51-BED3-27820924EEF1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577" name="Google Shape;577;p12">
                <a:extLst>
                  <a:ext uri="{FF2B5EF4-FFF2-40B4-BE49-F238E27FC236}">
                    <a16:creationId xmlns:a16="http://schemas.microsoft.com/office/drawing/2014/main" id="{F61E3A3E-4F50-47EB-82FA-7B96E8B22FD3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578" name="Google Shape;578;p12">
                <a:extLst>
                  <a:ext uri="{FF2B5EF4-FFF2-40B4-BE49-F238E27FC236}">
                    <a16:creationId xmlns:a16="http://schemas.microsoft.com/office/drawing/2014/main" id="{68B92C89-76AC-4C51-D189-660992A745C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2">
              <a:extLst>
                <a:ext uri="{FF2B5EF4-FFF2-40B4-BE49-F238E27FC236}">
                  <a16:creationId xmlns:a16="http://schemas.microsoft.com/office/drawing/2014/main" id="{2218838D-E56A-750C-AE35-A5E9A3DF0966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580" name="Google Shape;580;p12">
                <a:extLst>
                  <a:ext uri="{FF2B5EF4-FFF2-40B4-BE49-F238E27FC236}">
                    <a16:creationId xmlns:a16="http://schemas.microsoft.com/office/drawing/2014/main" id="{8EE14EF9-15E9-BF36-BEAD-26F9DBFF3B60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581" name="Google Shape;581;p12">
                <a:extLst>
                  <a:ext uri="{FF2B5EF4-FFF2-40B4-BE49-F238E27FC236}">
                    <a16:creationId xmlns:a16="http://schemas.microsoft.com/office/drawing/2014/main" id="{F42AC355-57DD-8583-1A4E-DCF45865BB9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2">
              <a:extLst>
                <a:ext uri="{FF2B5EF4-FFF2-40B4-BE49-F238E27FC236}">
                  <a16:creationId xmlns:a16="http://schemas.microsoft.com/office/drawing/2014/main" id="{979B58C3-7ED0-3A30-B6CE-FBCBD546DB56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583" name="Google Shape;583;p12">
                <a:extLst>
                  <a:ext uri="{FF2B5EF4-FFF2-40B4-BE49-F238E27FC236}">
                    <a16:creationId xmlns:a16="http://schemas.microsoft.com/office/drawing/2014/main" id="{77F90F78-3237-AE88-F30E-585C7563EFB8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584" name="Google Shape;584;p12">
                <a:extLst>
                  <a:ext uri="{FF2B5EF4-FFF2-40B4-BE49-F238E27FC236}">
                    <a16:creationId xmlns:a16="http://schemas.microsoft.com/office/drawing/2014/main" id="{D1CA986A-65BD-92C5-8E6D-C7698CA9530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2">
              <a:extLst>
                <a:ext uri="{FF2B5EF4-FFF2-40B4-BE49-F238E27FC236}">
                  <a16:creationId xmlns:a16="http://schemas.microsoft.com/office/drawing/2014/main" id="{E7DA2BA6-9678-F80E-8B39-7513899DF2B0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586" name="Google Shape;586;p12">
                <a:extLst>
                  <a:ext uri="{FF2B5EF4-FFF2-40B4-BE49-F238E27FC236}">
                    <a16:creationId xmlns:a16="http://schemas.microsoft.com/office/drawing/2014/main" id="{A2C18582-8E31-BFEC-8B32-10399D5982EC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587" name="Google Shape;587;p12">
                <a:extLst>
                  <a:ext uri="{FF2B5EF4-FFF2-40B4-BE49-F238E27FC236}">
                    <a16:creationId xmlns:a16="http://schemas.microsoft.com/office/drawing/2014/main" id="{DBAB708B-BBE4-C250-5432-14209C8A587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2">
              <a:extLst>
                <a:ext uri="{FF2B5EF4-FFF2-40B4-BE49-F238E27FC236}">
                  <a16:creationId xmlns:a16="http://schemas.microsoft.com/office/drawing/2014/main" id="{654E7655-11EF-E6B5-B0CD-5AFB432DE520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589" name="Google Shape;589;p12">
                <a:extLst>
                  <a:ext uri="{FF2B5EF4-FFF2-40B4-BE49-F238E27FC236}">
                    <a16:creationId xmlns:a16="http://schemas.microsoft.com/office/drawing/2014/main" id="{E705FE23-8FD8-47C4-861C-C83F7F432138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590" name="Google Shape;590;p12">
                <a:extLst>
                  <a:ext uri="{FF2B5EF4-FFF2-40B4-BE49-F238E27FC236}">
                    <a16:creationId xmlns:a16="http://schemas.microsoft.com/office/drawing/2014/main" id="{45EC0C22-F4CB-25DC-226F-CD3CC2B8EFA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2">
              <a:extLst>
                <a:ext uri="{FF2B5EF4-FFF2-40B4-BE49-F238E27FC236}">
                  <a16:creationId xmlns:a16="http://schemas.microsoft.com/office/drawing/2014/main" id="{CA178665-9881-B546-3811-236F8FA6BACF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592" name="Google Shape;592;p12">
                <a:extLst>
                  <a:ext uri="{FF2B5EF4-FFF2-40B4-BE49-F238E27FC236}">
                    <a16:creationId xmlns:a16="http://schemas.microsoft.com/office/drawing/2014/main" id="{1A053F0C-ABFE-CBB3-DBBA-1C48C82CC68D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593" name="Google Shape;593;p12">
                <a:extLst>
                  <a:ext uri="{FF2B5EF4-FFF2-40B4-BE49-F238E27FC236}">
                    <a16:creationId xmlns:a16="http://schemas.microsoft.com/office/drawing/2014/main" id="{4FF03EEB-CF20-FFCE-E03C-A09F5CFBD20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12">
              <a:extLst>
                <a:ext uri="{FF2B5EF4-FFF2-40B4-BE49-F238E27FC236}">
                  <a16:creationId xmlns:a16="http://schemas.microsoft.com/office/drawing/2014/main" id="{CE668200-1C58-9131-9028-176FAFCDF7A9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595" name="Google Shape;595;p12">
                <a:extLst>
                  <a:ext uri="{FF2B5EF4-FFF2-40B4-BE49-F238E27FC236}">
                    <a16:creationId xmlns:a16="http://schemas.microsoft.com/office/drawing/2014/main" id="{2541202E-1F69-3363-EB7A-B45C3A7DDE1B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596" name="Google Shape;596;p12">
                <a:extLst>
                  <a:ext uri="{FF2B5EF4-FFF2-40B4-BE49-F238E27FC236}">
                    <a16:creationId xmlns:a16="http://schemas.microsoft.com/office/drawing/2014/main" id="{13748EB5-50EC-C6DF-BEF7-5EB08CDF451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7" name="Google Shape;597;p12">
              <a:extLst>
                <a:ext uri="{FF2B5EF4-FFF2-40B4-BE49-F238E27FC236}">
                  <a16:creationId xmlns:a16="http://schemas.microsoft.com/office/drawing/2014/main" id="{8AB172F0-29C3-ABF5-64F5-CB9059944E1B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598" name="Google Shape;598;p12">
                <a:extLst>
                  <a:ext uri="{FF2B5EF4-FFF2-40B4-BE49-F238E27FC236}">
                    <a16:creationId xmlns:a16="http://schemas.microsoft.com/office/drawing/2014/main" id="{F48FE637-5AC5-C9DF-800B-EBE58653F76A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599" name="Google Shape;599;p12">
                <a:extLst>
                  <a:ext uri="{FF2B5EF4-FFF2-40B4-BE49-F238E27FC236}">
                    <a16:creationId xmlns:a16="http://schemas.microsoft.com/office/drawing/2014/main" id="{31931075-A247-31BB-9296-47BEAEFD23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00" name="Google Shape;600;p12">
            <a:extLst>
              <a:ext uri="{FF2B5EF4-FFF2-40B4-BE49-F238E27FC236}">
                <a16:creationId xmlns:a16="http://schemas.microsoft.com/office/drawing/2014/main" id="{A8DE9422-0284-AF1F-778A-6D258FF4A054}"/>
              </a:ext>
            </a:extLst>
          </p:cNvPr>
          <p:cNvSpPr txBox="1"/>
          <p:nvPr/>
        </p:nvSpPr>
        <p:spPr>
          <a:xfrm>
            <a:off x="1964491" y="1679409"/>
            <a:ext cx="3108663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89"/>
              </a:lnSpc>
            </a:pPr>
            <a:r>
              <a:rPr lang="en-US" sz="2400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WALKER, KWESI - 1829422</a:t>
            </a:r>
            <a:endParaRPr sz="900" dirty="0"/>
          </a:p>
        </p:txBody>
      </p:sp>
      <p:sp>
        <p:nvSpPr>
          <p:cNvPr id="602" name="Google Shape;602;p12">
            <a:extLst>
              <a:ext uri="{FF2B5EF4-FFF2-40B4-BE49-F238E27FC236}">
                <a16:creationId xmlns:a16="http://schemas.microsoft.com/office/drawing/2014/main" id="{ED371530-995A-1C9C-46EC-1E7D81CD2466}"/>
              </a:ext>
            </a:extLst>
          </p:cNvPr>
          <p:cNvSpPr txBox="1"/>
          <p:nvPr/>
        </p:nvSpPr>
        <p:spPr>
          <a:xfrm>
            <a:off x="1964491" y="2715096"/>
            <a:ext cx="3108663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89"/>
              </a:lnSpc>
            </a:pPr>
            <a:r>
              <a:rPr lang="en-US" sz="2400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BOISON, SIMEON - 1820222</a:t>
            </a:r>
            <a:endParaRPr sz="2400" dirty="0"/>
          </a:p>
        </p:txBody>
      </p:sp>
      <p:sp>
        <p:nvSpPr>
          <p:cNvPr id="604" name="Google Shape;604;p12">
            <a:extLst>
              <a:ext uri="{FF2B5EF4-FFF2-40B4-BE49-F238E27FC236}">
                <a16:creationId xmlns:a16="http://schemas.microsoft.com/office/drawing/2014/main" id="{78053E2A-876F-3188-02A5-0EEBBACC1D58}"/>
              </a:ext>
            </a:extLst>
          </p:cNvPr>
          <p:cNvSpPr txBox="1"/>
          <p:nvPr/>
        </p:nvSpPr>
        <p:spPr>
          <a:xfrm>
            <a:off x="4025874" y="606789"/>
            <a:ext cx="371919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GROUP SEVEN (7)</a:t>
            </a:r>
            <a:endParaRPr sz="500" dirty="0"/>
          </a:p>
        </p:txBody>
      </p:sp>
      <p:sp>
        <p:nvSpPr>
          <p:cNvPr id="605" name="Google Shape;605;p12">
            <a:extLst>
              <a:ext uri="{FF2B5EF4-FFF2-40B4-BE49-F238E27FC236}">
                <a16:creationId xmlns:a16="http://schemas.microsoft.com/office/drawing/2014/main" id="{D4B24492-B7C8-72AD-5DD6-06DA554CF44C}"/>
              </a:ext>
            </a:extLst>
          </p:cNvPr>
          <p:cNvSpPr txBox="1"/>
          <p:nvPr/>
        </p:nvSpPr>
        <p:spPr>
          <a:xfrm>
            <a:off x="900867" y="1460041"/>
            <a:ext cx="99057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5"/>
              </a:lnSpc>
            </a:pPr>
            <a:r>
              <a:rPr lang="en-US" sz="4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sz="1100"/>
          </a:p>
        </p:txBody>
      </p:sp>
      <p:sp>
        <p:nvSpPr>
          <p:cNvPr id="606" name="Google Shape;606;p12">
            <a:extLst>
              <a:ext uri="{FF2B5EF4-FFF2-40B4-BE49-F238E27FC236}">
                <a16:creationId xmlns:a16="http://schemas.microsoft.com/office/drawing/2014/main" id="{9AB15C27-02D5-138F-7BFA-E2AA399FAC69}"/>
              </a:ext>
            </a:extLst>
          </p:cNvPr>
          <p:cNvSpPr txBox="1"/>
          <p:nvPr/>
        </p:nvSpPr>
        <p:spPr>
          <a:xfrm>
            <a:off x="900867" y="4688644"/>
            <a:ext cx="99057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5"/>
              </a:lnSpc>
            </a:pPr>
            <a:r>
              <a:rPr lang="en-US" sz="4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  <a:endParaRPr sz="1100"/>
          </a:p>
        </p:txBody>
      </p:sp>
      <p:sp>
        <p:nvSpPr>
          <p:cNvPr id="607" name="Google Shape;607;p12">
            <a:extLst>
              <a:ext uri="{FF2B5EF4-FFF2-40B4-BE49-F238E27FC236}">
                <a16:creationId xmlns:a16="http://schemas.microsoft.com/office/drawing/2014/main" id="{67166F9D-C33F-4EA4-B994-D02F31D32FC9}"/>
              </a:ext>
            </a:extLst>
          </p:cNvPr>
          <p:cNvSpPr txBox="1"/>
          <p:nvPr/>
        </p:nvSpPr>
        <p:spPr>
          <a:xfrm>
            <a:off x="900867" y="2478828"/>
            <a:ext cx="99057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5"/>
              </a:lnSpc>
            </a:pPr>
            <a:r>
              <a:rPr lang="en-US" sz="48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 sz="1100" dirty="0"/>
          </a:p>
        </p:txBody>
      </p:sp>
      <p:sp>
        <p:nvSpPr>
          <p:cNvPr id="608" name="Google Shape;608;p12">
            <a:extLst>
              <a:ext uri="{FF2B5EF4-FFF2-40B4-BE49-F238E27FC236}">
                <a16:creationId xmlns:a16="http://schemas.microsoft.com/office/drawing/2014/main" id="{6E7123A8-2B30-F5CF-9934-13F93EF70728}"/>
              </a:ext>
            </a:extLst>
          </p:cNvPr>
          <p:cNvSpPr txBox="1"/>
          <p:nvPr/>
        </p:nvSpPr>
        <p:spPr>
          <a:xfrm>
            <a:off x="900867" y="5772781"/>
            <a:ext cx="99057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5"/>
              </a:lnSpc>
            </a:pPr>
            <a:r>
              <a:rPr lang="en-US" sz="4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05</a:t>
            </a:r>
            <a:endParaRPr sz="1100"/>
          </a:p>
        </p:txBody>
      </p:sp>
      <p:sp>
        <p:nvSpPr>
          <p:cNvPr id="609" name="Google Shape;609;p12">
            <a:extLst>
              <a:ext uri="{FF2B5EF4-FFF2-40B4-BE49-F238E27FC236}">
                <a16:creationId xmlns:a16="http://schemas.microsoft.com/office/drawing/2014/main" id="{55EAAE28-16D7-8A99-E5BE-5501A5003664}"/>
              </a:ext>
            </a:extLst>
          </p:cNvPr>
          <p:cNvSpPr txBox="1"/>
          <p:nvPr/>
        </p:nvSpPr>
        <p:spPr>
          <a:xfrm>
            <a:off x="1934820" y="3555533"/>
            <a:ext cx="392098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89"/>
              </a:lnSpc>
            </a:pPr>
            <a:r>
              <a:rPr lang="en-US" sz="2400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KOBINA ANSU AGYEI KYEREMEH - 1823722</a:t>
            </a:r>
            <a:endParaRPr sz="2400" dirty="0"/>
          </a:p>
        </p:txBody>
      </p:sp>
      <p:sp>
        <p:nvSpPr>
          <p:cNvPr id="610" name="Google Shape;610;p12">
            <a:extLst>
              <a:ext uri="{FF2B5EF4-FFF2-40B4-BE49-F238E27FC236}">
                <a16:creationId xmlns:a16="http://schemas.microsoft.com/office/drawing/2014/main" id="{83027966-4295-0BB9-0899-AAD795B5839F}"/>
              </a:ext>
            </a:extLst>
          </p:cNvPr>
          <p:cNvSpPr txBox="1"/>
          <p:nvPr/>
        </p:nvSpPr>
        <p:spPr>
          <a:xfrm>
            <a:off x="900867" y="3563854"/>
            <a:ext cx="99057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5"/>
              </a:lnSpc>
            </a:pPr>
            <a:r>
              <a:rPr lang="en-US" sz="48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 sz="1100" dirty="0"/>
          </a:p>
        </p:txBody>
      </p:sp>
      <p:grpSp>
        <p:nvGrpSpPr>
          <p:cNvPr id="611" name="Google Shape;611;p12">
            <a:extLst>
              <a:ext uri="{FF2B5EF4-FFF2-40B4-BE49-F238E27FC236}">
                <a16:creationId xmlns:a16="http://schemas.microsoft.com/office/drawing/2014/main" id="{25FF5796-2D6B-A133-9B4F-7323CAAA2B13}"/>
              </a:ext>
            </a:extLst>
          </p:cNvPr>
          <p:cNvGrpSpPr/>
          <p:nvPr/>
        </p:nvGrpSpPr>
        <p:grpSpPr>
          <a:xfrm rot="2821008">
            <a:off x="11306618" y="110579"/>
            <a:ext cx="704941" cy="796217"/>
            <a:chOff x="-95788" y="-89271"/>
            <a:chExt cx="1409883" cy="1592433"/>
          </a:xfrm>
        </p:grpSpPr>
        <p:grpSp>
          <p:nvGrpSpPr>
            <p:cNvPr id="612" name="Google Shape;612;p12">
              <a:extLst>
                <a:ext uri="{FF2B5EF4-FFF2-40B4-BE49-F238E27FC236}">
                  <a16:creationId xmlns:a16="http://schemas.microsoft.com/office/drawing/2014/main" id="{E55D2600-DA78-F36A-7455-ACAC73DCFD38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613" name="Google Shape;613;p12">
                <a:extLst>
                  <a:ext uri="{FF2B5EF4-FFF2-40B4-BE49-F238E27FC236}">
                    <a16:creationId xmlns:a16="http://schemas.microsoft.com/office/drawing/2014/main" id="{2DBF0E40-2C63-4892-785C-A8ED0E67BE8D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14" name="Google Shape;614;p12">
                <a:extLst>
                  <a:ext uri="{FF2B5EF4-FFF2-40B4-BE49-F238E27FC236}">
                    <a16:creationId xmlns:a16="http://schemas.microsoft.com/office/drawing/2014/main" id="{A5A9479C-01C2-20DC-CA01-A0976239A49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5" name="Google Shape;615;p12">
              <a:extLst>
                <a:ext uri="{FF2B5EF4-FFF2-40B4-BE49-F238E27FC236}">
                  <a16:creationId xmlns:a16="http://schemas.microsoft.com/office/drawing/2014/main" id="{A638304D-E1CF-72D8-1523-D304C95B38DA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616" name="Google Shape;616;p12">
                <a:extLst>
                  <a:ext uri="{FF2B5EF4-FFF2-40B4-BE49-F238E27FC236}">
                    <a16:creationId xmlns:a16="http://schemas.microsoft.com/office/drawing/2014/main" id="{E26FF560-8F39-46BB-B2C1-BD2A9CE5B78C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17" name="Google Shape;617;p12">
                <a:extLst>
                  <a:ext uri="{FF2B5EF4-FFF2-40B4-BE49-F238E27FC236}">
                    <a16:creationId xmlns:a16="http://schemas.microsoft.com/office/drawing/2014/main" id="{CBFDB5EE-8AFB-39D7-18E4-842EEDD4C35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" name="Google Shape;618;p12">
              <a:extLst>
                <a:ext uri="{FF2B5EF4-FFF2-40B4-BE49-F238E27FC236}">
                  <a16:creationId xmlns:a16="http://schemas.microsoft.com/office/drawing/2014/main" id="{BC447D65-6DFC-3CF9-4125-42A6F979CE56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619" name="Google Shape;619;p12">
                <a:extLst>
                  <a:ext uri="{FF2B5EF4-FFF2-40B4-BE49-F238E27FC236}">
                    <a16:creationId xmlns:a16="http://schemas.microsoft.com/office/drawing/2014/main" id="{67982728-AE69-910D-BAB7-291D2C1D6B40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20" name="Google Shape;620;p12">
                <a:extLst>
                  <a:ext uri="{FF2B5EF4-FFF2-40B4-BE49-F238E27FC236}">
                    <a16:creationId xmlns:a16="http://schemas.microsoft.com/office/drawing/2014/main" id="{90036ABD-74B4-ADB3-341C-2FD004B5439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1" name="Google Shape;621;p12">
              <a:extLst>
                <a:ext uri="{FF2B5EF4-FFF2-40B4-BE49-F238E27FC236}">
                  <a16:creationId xmlns:a16="http://schemas.microsoft.com/office/drawing/2014/main" id="{823E0559-9D60-F464-4EA8-6D8C2DA4CFB2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622" name="Google Shape;622;p12">
                <a:extLst>
                  <a:ext uri="{FF2B5EF4-FFF2-40B4-BE49-F238E27FC236}">
                    <a16:creationId xmlns:a16="http://schemas.microsoft.com/office/drawing/2014/main" id="{4C337849-621B-E301-2E23-6F1FCC636E84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23" name="Google Shape;623;p12">
                <a:extLst>
                  <a:ext uri="{FF2B5EF4-FFF2-40B4-BE49-F238E27FC236}">
                    <a16:creationId xmlns:a16="http://schemas.microsoft.com/office/drawing/2014/main" id="{D714FD15-2E94-FE7B-496B-93F8A252136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24" name="Google Shape;624;p12">
            <a:extLst>
              <a:ext uri="{FF2B5EF4-FFF2-40B4-BE49-F238E27FC236}">
                <a16:creationId xmlns:a16="http://schemas.microsoft.com/office/drawing/2014/main" id="{61F3FC32-DAA3-34C4-A2EC-74C18317CABB}"/>
              </a:ext>
            </a:extLst>
          </p:cNvPr>
          <p:cNvSpPr/>
          <p:nvPr/>
        </p:nvSpPr>
        <p:spPr>
          <a:xfrm>
            <a:off x="5134904" y="2041023"/>
            <a:ext cx="305208" cy="408062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Google Shape;609;p12">
            <a:extLst>
              <a:ext uri="{FF2B5EF4-FFF2-40B4-BE49-F238E27FC236}">
                <a16:creationId xmlns:a16="http://schemas.microsoft.com/office/drawing/2014/main" id="{2CA33993-FEA0-4F16-7EAC-D0CE1071A6BC}"/>
              </a:ext>
            </a:extLst>
          </p:cNvPr>
          <p:cNvSpPr txBox="1"/>
          <p:nvPr/>
        </p:nvSpPr>
        <p:spPr>
          <a:xfrm>
            <a:off x="1964491" y="4686412"/>
            <a:ext cx="392098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89"/>
              </a:lnSpc>
            </a:pPr>
            <a:r>
              <a:rPr lang="en-US" sz="2400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ALHASSAN SALIFU BABAMU- 1815822</a:t>
            </a:r>
            <a:endParaRPr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540630-2E00-7A0E-5BA1-CA05014A9346}"/>
              </a:ext>
            </a:extLst>
          </p:cNvPr>
          <p:cNvSpPr txBox="1"/>
          <p:nvPr/>
        </p:nvSpPr>
        <p:spPr>
          <a:xfrm>
            <a:off x="1943468" y="5996424"/>
            <a:ext cx="6096000" cy="505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9989"/>
              </a:lnSpc>
            </a:pPr>
            <a:r>
              <a:rPr lang="en-US" sz="2400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KORAY COLIN OWURAKU - 1823422</a:t>
            </a:r>
            <a:endParaRPr lang="en-US" sz="2400" dirty="0"/>
          </a:p>
        </p:txBody>
      </p:sp>
      <p:grpSp>
        <p:nvGrpSpPr>
          <p:cNvPr id="5" name="Google Shape;542;p12">
            <a:extLst>
              <a:ext uri="{FF2B5EF4-FFF2-40B4-BE49-F238E27FC236}">
                <a16:creationId xmlns:a16="http://schemas.microsoft.com/office/drawing/2014/main" id="{78F2D041-DA59-33A9-814E-40A56C237F5B}"/>
              </a:ext>
            </a:extLst>
          </p:cNvPr>
          <p:cNvGrpSpPr/>
          <p:nvPr/>
        </p:nvGrpSpPr>
        <p:grpSpPr>
          <a:xfrm>
            <a:off x="6307495" y="1421956"/>
            <a:ext cx="1377043" cy="958105"/>
            <a:chOff x="0" y="-47625"/>
            <a:chExt cx="544017" cy="378511"/>
          </a:xfrm>
        </p:grpSpPr>
        <p:sp>
          <p:nvSpPr>
            <p:cNvPr id="6" name="Google Shape;543;p12">
              <a:extLst>
                <a:ext uri="{FF2B5EF4-FFF2-40B4-BE49-F238E27FC236}">
                  <a16:creationId xmlns:a16="http://schemas.microsoft.com/office/drawing/2014/main" id="{7EAF75EB-CE46-8EE2-1806-A304D3EB56CD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100"/>
            </a:p>
          </p:txBody>
        </p:sp>
        <p:sp>
          <p:nvSpPr>
            <p:cNvPr id="7" name="Google Shape;544;p12">
              <a:extLst>
                <a:ext uri="{FF2B5EF4-FFF2-40B4-BE49-F238E27FC236}">
                  <a16:creationId xmlns:a16="http://schemas.microsoft.com/office/drawing/2014/main" id="{9E5C2452-B82A-2282-6E1A-866963FC4B43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545;p12">
            <a:extLst>
              <a:ext uri="{FF2B5EF4-FFF2-40B4-BE49-F238E27FC236}">
                <a16:creationId xmlns:a16="http://schemas.microsoft.com/office/drawing/2014/main" id="{DCF98248-FFE8-EC7E-209D-C465422EBBCA}"/>
              </a:ext>
            </a:extLst>
          </p:cNvPr>
          <p:cNvGrpSpPr/>
          <p:nvPr/>
        </p:nvGrpSpPr>
        <p:grpSpPr>
          <a:xfrm>
            <a:off x="6307495" y="4650559"/>
            <a:ext cx="1377043" cy="958105"/>
            <a:chOff x="0" y="-47625"/>
            <a:chExt cx="544017" cy="378511"/>
          </a:xfrm>
        </p:grpSpPr>
        <p:sp>
          <p:nvSpPr>
            <p:cNvPr id="9" name="Google Shape;546;p12">
              <a:extLst>
                <a:ext uri="{FF2B5EF4-FFF2-40B4-BE49-F238E27FC236}">
                  <a16:creationId xmlns:a16="http://schemas.microsoft.com/office/drawing/2014/main" id="{BF8BD8B2-1D55-8C31-593C-4761A8D47B03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100"/>
            </a:p>
          </p:txBody>
        </p:sp>
        <p:sp>
          <p:nvSpPr>
            <p:cNvPr id="10" name="Google Shape;547;p12">
              <a:extLst>
                <a:ext uri="{FF2B5EF4-FFF2-40B4-BE49-F238E27FC236}">
                  <a16:creationId xmlns:a16="http://schemas.microsoft.com/office/drawing/2014/main" id="{A4C6969A-597B-DA0D-985E-A841FFBFC34D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548;p12">
            <a:extLst>
              <a:ext uri="{FF2B5EF4-FFF2-40B4-BE49-F238E27FC236}">
                <a16:creationId xmlns:a16="http://schemas.microsoft.com/office/drawing/2014/main" id="{D685455B-2B55-D020-1AD4-59858BF72DDD}"/>
              </a:ext>
            </a:extLst>
          </p:cNvPr>
          <p:cNvGrpSpPr/>
          <p:nvPr/>
        </p:nvGrpSpPr>
        <p:grpSpPr>
          <a:xfrm>
            <a:off x="6307495" y="2461482"/>
            <a:ext cx="1377043" cy="958105"/>
            <a:chOff x="0" y="-47625"/>
            <a:chExt cx="544017" cy="378511"/>
          </a:xfrm>
        </p:grpSpPr>
        <p:sp>
          <p:nvSpPr>
            <p:cNvPr id="12" name="Google Shape;549;p12">
              <a:extLst>
                <a:ext uri="{FF2B5EF4-FFF2-40B4-BE49-F238E27FC236}">
                  <a16:creationId xmlns:a16="http://schemas.microsoft.com/office/drawing/2014/main" id="{B060912A-CC22-963E-0776-0219C02E8686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100"/>
            </a:p>
          </p:txBody>
        </p:sp>
        <p:sp>
          <p:nvSpPr>
            <p:cNvPr id="13" name="Google Shape;550;p12">
              <a:extLst>
                <a:ext uri="{FF2B5EF4-FFF2-40B4-BE49-F238E27FC236}">
                  <a16:creationId xmlns:a16="http://schemas.microsoft.com/office/drawing/2014/main" id="{0E88729A-6474-D8BB-A846-69C6B31B55E0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551;p12">
            <a:extLst>
              <a:ext uri="{FF2B5EF4-FFF2-40B4-BE49-F238E27FC236}">
                <a16:creationId xmlns:a16="http://schemas.microsoft.com/office/drawing/2014/main" id="{50AE3F50-2A22-D31E-B4A5-E3D22A27C2AC}"/>
              </a:ext>
            </a:extLst>
          </p:cNvPr>
          <p:cNvGrpSpPr/>
          <p:nvPr/>
        </p:nvGrpSpPr>
        <p:grpSpPr>
          <a:xfrm>
            <a:off x="6307495" y="5755435"/>
            <a:ext cx="1377043" cy="958105"/>
            <a:chOff x="0" y="-47625"/>
            <a:chExt cx="544017" cy="378511"/>
          </a:xfrm>
        </p:grpSpPr>
        <p:sp>
          <p:nvSpPr>
            <p:cNvPr id="15" name="Google Shape;552;p12">
              <a:extLst>
                <a:ext uri="{FF2B5EF4-FFF2-40B4-BE49-F238E27FC236}">
                  <a16:creationId xmlns:a16="http://schemas.microsoft.com/office/drawing/2014/main" id="{C715DC11-EC4A-56AC-D695-ECE625A3076C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100"/>
            </a:p>
          </p:txBody>
        </p:sp>
        <p:sp>
          <p:nvSpPr>
            <p:cNvPr id="16" name="Google Shape;553;p12">
              <a:extLst>
                <a:ext uri="{FF2B5EF4-FFF2-40B4-BE49-F238E27FC236}">
                  <a16:creationId xmlns:a16="http://schemas.microsoft.com/office/drawing/2014/main" id="{29A22E37-ADAE-785A-A408-1D0343C9CBA2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554;p12">
            <a:extLst>
              <a:ext uri="{FF2B5EF4-FFF2-40B4-BE49-F238E27FC236}">
                <a16:creationId xmlns:a16="http://schemas.microsoft.com/office/drawing/2014/main" id="{10165DC1-1A19-9F76-4814-6B03F79D89D8}"/>
              </a:ext>
            </a:extLst>
          </p:cNvPr>
          <p:cNvGrpSpPr/>
          <p:nvPr/>
        </p:nvGrpSpPr>
        <p:grpSpPr>
          <a:xfrm>
            <a:off x="6380545" y="1304578"/>
            <a:ext cx="1377043" cy="958105"/>
            <a:chOff x="0" y="-47625"/>
            <a:chExt cx="544017" cy="378511"/>
          </a:xfrm>
        </p:grpSpPr>
        <p:sp>
          <p:nvSpPr>
            <p:cNvPr id="18" name="Google Shape;555;p12">
              <a:extLst>
                <a:ext uri="{FF2B5EF4-FFF2-40B4-BE49-F238E27FC236}">
                  <a16:creationId xmlns:a16="http://schemas.microsoft.com/office/drawing/2014/main" id="{9A898A96-8A27-E260-44C9-CF2085319513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100"/>
            </a:p>
          </p:txBody>
        </p:sp>
        <p:sp>
          <p:nvSpPr>
            <p:cNvPr id="19" name="Google Shape;556;p12">
              <a:extLst>
                <a:ext uri="{FF2B5EF4-FFF2-40B4-BE49-F238E27FC236}">
                  <a16:creationId xmlns:a16="http://schemas.microsoft.com/office/drawing/2014/main" id="{88DAC541-57A0-1BCD-8E23-28F3CD17FEBE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557;p12">
            <a:extLst>
              <a:ext uri="{FF2B5EF4-FFF2-40B4-BE49-F238E27FC236}">
                <a16:creationId xmlns:a16="http://schemas.microsoft.com/office/drawing/2014/main" id="{7145D987-2331-D26A-8356-984DD44569EA}"/>
              </a:ext>
            </a:extLst>
          </p:cNvPr>
          <p:cNvGrpSpPr/>
          <p:nvPr/>
        </p:nvGrpSpPr>
        <p:grpSpPr>
          <a:xfrm>
            <a:off x="6423924" y="4529433"/>
            <a:ext cx="1377043" cy="958105"/>
            <a:chOff x="0" y="-47625"/>
            <a:chExt cx="544017" cy="378511"/>
          </a:xfrm>
        </p:grpSpPr>
        <p:sp>
          <p:nvSpPr>
            <p:cNvPr id="21" name="Google Shape;558;p12">
              <a:extLst>
                <a:ext uri="{FF2B5EF4-FFF2-40B4-BE49-F238E27FC236}">
                  <a16:creationId xmlns:a16="http://schemas.microsoft.com/office/drawing/2014/main" id="{225BE2A5-6B19-2A96-3F98-F06BE6ECE06D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100"/>
            </a:p>
          </p:txBody>
        </p:sp>
        <p:sp>
          <p:nvSpPr>
            <p:cNvPr id="22" name="Google Shape;559;p12">
              <a:extLst>
                <a:ext uri="{FF2B5EF4-FFF2-40B4-BE49-F238E27FC236}">
                  <a16:creationId xmlns:a16="http://schemas.microsoft.com/office/drawing/2014/main" id="{872AA701-DA0A-F8F2-DA4C-28EF235AA2C2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560;p12">
            <a:extLst>
              <a:ext uri="{FF2B5EF4-FFF2-40B4-BE49-F238E27FC236}">
                <a16:creationId xmlns:a16="http://schemas.microsoft.com/office/drawing/2014/main" id="{FA1948E0-F0F3-435F-33AA-CC4D31F57338}"/>
              </a:ext>
            </a:extLst>
          </p:cNvPr>
          <p:cNvGrpSpPr/>
          <p:nvPr/>
        </p:nvGrpSpPr>
        <p:grpSpPr>
          <a:xfrm>
            <a:off x="6380545" y="2344104"/>
            <a:ext cx="1377043" cy="958105"/>
            <a:chOff x="0" y="-47625"/>
            <a:chExt cx="544017" cy="378511"/>
          </a:xfrm>
        </p:grpSpPr>
        <p:sp>
          <p:nvSpPr>
            <p:cNvPr id="24" name="Google Shape;561;p12">
              <a:extLst>
                <a:ext uri="{FF2B5EF4-FFF2-40B4-BE49-F238E27FC236}">
                  <a16:creationId xmlns:a16="http://schemas.microsoft.com/office/drawing/2014/main" id="{1A0FDE82-E355-4B7A-9391-04B10C00C38A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100"/>
            </a:p>
          </p:txBody>
        </p:sp>
        <p:sp>
          <p:nvSpPr>
            <p:cNvPr id="25" name="Google Shape;562;p12">
              <a:extLst>
                <a:ext uri="{FF2B5EF4-FFF2-40B4-BE49-F238E27FC236}">
                  <a16:creationId xmlns:a16="http://schemas.microsoft.com/office/drawing/2014/main" id="{0551A511-355C-6322-ABA5-8A4AC538713B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563;p12">
            <a:extLst>
              <a:ext uri="{FF2B5EF4-FFF2-40B4-BE49-F238E27FC236}">
                <a16:creationId xmlns:a16="http://schemas.microsoft.com/office/drawing/2014/main" id="{68E2A353-FAF8-ED7C-6F74-FFDFB70AE888}"/>
              </a:ext>
            </a:extLst>
          </p:cNvPr>
          <p:cNvGrpSpPr/>
          <p:nvPr/>
        </p:nvGrpSpPr>
        <p:grpSpPr>
          <a:xfrm>
            <a:off x="6380545" y="5638057"/>
            <a:ext cx="1377043" cy="958105"/>
            <a:chOff x="0" y="-47625"/>
            <a:chExt cx="544017" cy="378511"/>
          </a:xfrm>
        </p:grpSpPr>
        <p:sp>
          <p:nvSpPr>
            <p:cNvPr id="27" name="Google Shape;564;p12">
              <a:extLst>
                <a:ext uri="{FF2B5EF4-FFF2-40B4-BE49-F238E27FC236}">
                  <a16:creationId xmlns:a16="http://schemas.microsoft.com/office/drawing/2014/main" id="{CE753EBB-31AD-4272-A1CD-0CFAF4A9F102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100"/>
            </a:p>
          </p:txBody>
        </p:sp>
        <p:sp>
          <p:nvSpPr>
            <p:cNvPr id="28" name="Google Shape;565;p12">
              <a:extLst>
                <a:ext uri="{FF2B5EF4-FFF2-40B4-BE49-F238E27FC236}">
                  <a16:creationId xmlns:a16="http://schemas.microsoft.com/office/drawing/2014/main" id="{9D7C5A36-6D41-760E-17E7-9F253C973058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" name="Google Shape;566;p12">
            <a:extLst>
              <a:ext uri="{FF2B5EF4-FFF2-40B4-BE49-F238E27FC236}">
                <a16:creationId xmlns:a16="http://schemas.microsoft.com/office/drawing/2014/main" id="{9017112E-342A-9BC7-86BA-40D9AF074C95}"/>
              </a:ext>
            </a:extLst>
          </p:cNvPr>
          <p:cNvGrpSpPr/>
          <p:nvPr/>
        </p:nvGrpSpPr>
        <p:grpSpPr>
          <a:xfrm>
            <a:off x="6307495" y="3525769"/>
            <a:ext cx="1377043" cy="958105"/>
            <a:chOff x="0" y="-47625"/>
            <a:chExt cx="544017" cy="378511"/>
          </a:xfrm>
        </p:grpSpPr>
        <p:sp>
          <p:nvSpPr>
            <p:cNvPr id="30" name="Google Shape;567;p12">
              <a:extLst>
                <a:ext uri="{FF2B5EF4-FFF2-40B4-BE49-F238E27FC236}">
                  <a16:creationId xmlns:a16="http://schemas.microsoft.com/office/drawing/2014/main" id="{DA85D150-16EB-41FB-036B-D52017547CD1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100"/>
            </a:p>
          </p:txBody>
        </p:sp>
        <p:sp>
          <p:nvSpPr>
            <p:cNvPr id="31" name="Google Shape;568;p12">
              <a:extLst>
                <a:ext uri="{FF2B5EF4-FFF2-40B4-BE49-F238E27FC236}">
                  <a16:creationId xmlns:a16="http://schemas.microsoft.com/office/drawing/2014/main" id="{601E5BEC-C213-8E9C-9F84-DB2C517FBC56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" name="Google Shape;569;p12">
            <a:extLst>
              <a:ext uri="{FF2B5EF4-FFF2-40B4-BE49-F238E27FC236}">
                <a16:creationId xmlns:a16="http://schemas.microsoft.com/office/drawing/2014/main" id="{538BA050-CD5F-46E1-878B-3A8068BE9C41}"/>
              </a:ext>
            </a:extLst>
          </p:cNvPr>
          <p:cNvGrpSpPr/>
          <p:nvPr/>
        </p:nvGrpSpPr>
        <p:grpSpPr>
          <a:xfrm>
            <a:off x="6380545" y="3408390"/>
            <a:ext cx="1377043" cy="958105"/>
            <a:chOff x="0" y="-47625"/>
            <a:chExt cx="544017" cy="378511"/>
          </a:xfrm>
        </p:grpSpPr>
        <p:sp>
          <p:nvSpPr>
            <p:cNvPr id="33" name="Google Shape;570;p12">
              <a:extLst>
                <a:ext uri="{FF2B5EF4-FFF2-40B4-BE49-F238E27FC236}">
                  <a16:creationId xmlns:a16="http://schemas.microsoft.com/office/drawing/2014/main" id="{0DEC9848-AF80-7913-CCF7-2478C024203F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100"/>
            </a:p>
          </p:txBody>
        </p:sp>
        <p:sp>
          <p:nvSpPr>
            <p:cNvPr id="34" name="Google Shape;571;p12">
              <a:extLst>
                <a:ext uri="{FF2B5EF4-FFF2-40B4-BE49-F238E27FC236}">
                  <a16:creationId xmlns:a16="http://schemas.microsoft.com/office/drawing/2014/main" id="{8BF18FA8-3C01-3846-BFF8-ECFAAABDB662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600;p12">
            <a:extLst>
              <a:ext uri="{FF2B5EF4-FFF2-40B4-BE49-F238E27FC236}">
                <a16:creationId xmlns:a16="http://schemas.microsoft.com/office/drawing/2014/main" id="{570F7D5D-B1A1-BBDC-4BEF-D91244897F35}"/>
              </a:ext>
            </a:extLst>
          </p:cNvPr>
          <p:cNvSpPr txBox="1"/>
          <p:nvPr/>
        </p:nvSpPr>
        <p:spPr>
          <a:xfrm>
            <a:off x="7819338" y="1498308"/>
            <a:ext cx="3108663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89"/>
              </a:lnSpc>
            </a:pPr>
            <a:r>
              <a:rPr lang="en-US" sz="2400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GODSWILL OWUSU ACHEAMPONG - 1812722</a:t>
            </a:r>
            <a:endParaRPr sz="900" dirty="0"/>
          </a:p>
        </p:txBody>
      </p:sp>
      <p:sp>
        <p:nvSpPr>
          <p:cNvPr id="36" name="Google Shape;602;p12">
            <a:extLst>
              <a:ext uri="{FF2B5EF4-FFF2-40B4-BE49-F238E27FC236}">
                <a16:creationId xmlns:a16="http://schemas.microsoft.com/office/drawing/2014/main" id="{211AD5CA-EED3-AB64-7CB6-C0801DDE1811}"/>
              </a:ext>
            </a:extLst>
          </p:cNvPr>
          <p:cNvSpPr txBox="1"/>
          <p:nvPr/>
        </p:nvSpPr>
        <p:spPr>
          <a:xfrm>
            <a:off x="7800967" y="2505143"/>
            <a:ext cx="3108663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89"/>
              </a:lnSpc>
            </a:pPr>
            <a:r>
              <a:rPr lang="en-US" sz="2400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DARKO KWEKU AGYEMANG - 1821222</a:t>
            </a:r>
            <a:endParaRPr sz="2400" dirty="0"/>
          </a:p>
        </p:txBody>
      </p:sp>
      <p:sp>
        <p:nvSpPr>
          <p:cNvPr id="37" name="Google Shape;605;p12">
            <a:extLst>
              <a:ext uri="{FF2B5EF4-FFF2-40B4-BE49-F238E27FC236}">
                <a16:creationId xmlns:a16="http://schemas.microsoft.com/office/drawing/2014/main" id="{6837F5AB-49E6-9455-777E-EAFB2E9F62BB}"/>
              </a:ext>
            </a:extLst>
          </p:cNvPr>
          <p:cNvSpPr txBox="1"/>
          <p:nvPr/>
        </p:nvSpPr>
        <p:spPr>
          <a:xfrm>
            <a:off x="6767014" y="1460041"/>
            <a:ext cx="99057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5"/>
              </a:lnSpc>
            </a:pPr>
            <a:r>
              <a:rPr lang="en-US" sz="48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06</a:t>
            </a:r>
            <a:endParaRPr sz="1100" dirty="0"/>
          </a:p>
        </p:txBody>
      </p:sp>
      <p:sp>
        <p:nvSpPr>
          <p:cNvPr id="38" name="Google Shape;606;p12">
            <a:extLst>
              <a:ext uri="{FF2B5EF4-FFF2-40B4-BE49-F238E27FC236}">
                <a16:creationId xmlns:a16="http://schemas.microsoft.com/office/drawing/2014/main" id="{F6D2D5B3-19AB-923F-1DF2-38E8E3E539AA}"/>
              </a:ext>
            </a:extLst>
          </p:cNvPr>
          <p:cNvSpPr txBox="1"/>
          <p:nvPr/>
        </p:nvSpPr>
        <p:spPr>
          <a:xfrm>
            <a:off x="6767014" y="4688644"/>
            <a:ext cx="99057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5"/>
              </a:lnSpc>
            </a:pPr>
            <a:r>
              <a:rPr lang="en-US" sz="48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09</a:t>
            </a:r>
            <a:endParaRPr sz="1100" dirty="0"/>
          </a:p>
        </p:txBody>
      </p:sp>
      <p:sp>
        <p:nvSpPr>
          <p:cNvPr id="39" name="Google Shape;607;p12">
            <a:extLst>
              <a:ext uri="{FF2B5EF4-FFF2-40B4-BE49-F238E27FC236}">
                <a16:creationId xmlns:a16="http://schemas.microsoft.com/office/drawing/2014/main" id="{77A1381A-E778-592F-60E5-550902A265BD}"/>
              </a:ext>
            </a:extLst>
          </p:cNvPr>
          <p:cNvSpPr txBox="1"/>
          <p:nvPr/>
        </p:nvSpPr>
        <p:spPr>
          <a:xfrm>
            <a:off x="6767014" y="2478828"/>
            <a:ext cx="99057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5"/>
              </a:lnSpc>
            </a:pPr>
            <a:r>
              <a:rPr lang="en-US" sz="48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07</a:t>
            </a:r>
            <a:endParaRPr sz="1100" dirty="0"/>
          </a:p>
        </p:txBody>
      </p:sp>
      <p:sp>
        <p:nvSpPr>
          <p:cNvPr id="40" name="Google Shape;608;p12">
            <a:extLst>
              <a:ext uri="{FF2B5EF4-FFF2-40B4-BE49-F238E27FC236}">
                <a16:creationId xmlns:a16="http://schemas.microsoft.com/office/drawing/2014/main" id="{5CC36F9B-EC30-E6C0-4DA7-5B6A372F2DF8}"/>
              </a:ext>
            </a:extLst>
          </p:cNvPr>
          <p:cNvSpPr txBox="1"/>
          <p:nvPr/>
        </p:nvSpPr>
        <p:spPr>
          <a:xfrm>
            <a:off x="6767014" y="5772781"/>
            <a:ext cx="99057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5"/>
              </a:lnSpc>
            </a:pPr>
            <a:r>
              <a:rPr lang="en-US" sz="48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10</a:t>
            </a:r>
            <a:endParaRPr sz="1100" dirty="0"/>
          </a:p>
        </p:txBody>
      </p:sp>
      <p:sp>
        <p:nvSpPr>
          <p:cNvPr id="41" name="Google Shape;609;p12">
            <a:extLst>
              <a:ext uri="{FF2B5EF4-FFF2-40B4-BE49-F238E27FC236}">
                <a16:creationId xmlns:a16="http://schemas.microsoft.com/office/drawing/2014/main" id="{DA741FFE-D4BB-9959-51B4-9087BC4FF463}"/>
              </a:ext>
            </a:extLst>
          </p:cNvPr>
          <p:cNvSpPr txBox="1"/>
          <p:nvPr/>
        </p:nvSpPr>
        <p:spPr>
          <a:xfrm>
            <a:off x="7800967" y="3800992"/>
            <a:ext cx="392098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89"/>
              </a:lnSpc>
            </a:pPr>
            <a:r>
              <a:rPr lang="es-ES" sz="2400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MICHAEL ABBEY - 1812222</a:t>
            </a:r>
            <a:endParaRPr lang="es-ES" sz="2400" dirty="0"/>
          </a:p>
        </p:txBody>
      </p:sp>
      <p:sp>
        <p:nvSpPr>
          <p:cNvPr id="42" name="Google Shape;610;p12">
            <a:extLst>
              <a:ext uri="{FF2B5EF4-FFF2-40B4-BE49-F238E27FC236}">
                <a16:creationId xmlns:a16="http://schemas.microsoft.com/office/drawing/2014/main" id="{B9FDC32D-8CA0-6143-2EF4-611A5A7C0116}"/>
              </a:ext>
            </a:extLst>
          </p:cNvPr>
          <p:cNvSpPr txBox="1"/>
          <p:nvPr/>
        </p:nvSpPr>
        <p:spPr>
          <a:xfrm>
            <a:off x="6767014" y="3563854"/>
            <a:ext cx="99057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5"/>
              </a:lnSpc>
            </a:pPr>
            <a:r>
              <a:rPr lang="en-US" sz="48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08</a:t>
            </a:r>
            <a:endParaRPr sz="1100" dirty="0"/>
          </a:p>
        </p:txBody>
      </p:sp>
      <p:sp>
        <p:nvSpPr>
          <p:cNvPr id="43" name="Google Shape;609;p12">
            <a:extLst>
              <a:ext uri="{FF2B5EF4-FFF2-40B4-BE49-F238E27FC236}">
                <a16:creationId xmlns:a16="http://schemas.microsoft.com/office/drawing/2014/main" id="{B2A53A56-D8ED-8315-0D08-77932283D879}"/>
              </a:ext>
            </a:extLst>
          </p:cNvPr>
          <p:cNvSpPr txBox="1"/>
          <p:nvPr/>
        </p:nvSpPr>
        <p:spPr>
          <a:xfrm>
            <a:off x="7835223" y="4890476"/>
            <a:ext cx="392098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89"/>
              </a:lnSpc>
            </a:pPr>
            <a:r>
              <a:rPr lang="en-US" sz="2400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REGINALD ASUAKO - 1818722</a:t>
            </a:r>
            <a:endParaRPr sz="2400" dirty="0"/>
          </a:p>
        </p:txBody>
      </p:sp>
      <p:sp>
        <p:nvSpPr>
          <p:cNvPr id="531" name="Google Shape;609;p12">
            <a:extLst>
              <a:ext uri="{FF2B5EF4-FFF2-40B4-BE49-F238E27FC236}">
                <a16:creationId xmlns:a16="http://schemas.microsoft.com/office/drawing/2014/main" id="{B5C859BE-6C3E-C333-A7FC-C8D2A1ACCCC7}"/>
              </a:ext>
            </a:extLst>
          </p:cNvPr>
          <p:cNvSpPr txBox="1"/>
          <p:nvPr/>
        </p:nvSpPr>
        <p:spPr>
          <a:xfrm>
            <a:off x="7835223" y="5976377"/>
            <a:ext cx="392098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89"/>
              </a:lnSpc>
            </a:pPr>
            <a:r>
              <a:rPr lang="en-US" sz="2400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CYRILLE CARLIN SARPEI - 1828022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265760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>
          <a:extLst>
            <a:ext uri="{FF2B5EF4-FFF2-40B4-BE49-F238E27FC236}">
              <a16:creationId xmlns:a16="http://schemas.microsoft.com/office/drawing/2014/main" id="{7F1BCA0B-3643-0CCA-3E11-1F55FCD12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2" name="Google Shape;1392;p23">
            <a:extLst>
              <a:ext uri="{FF2B5EF4-FFF2-40B4-BE49-F238E27FC236}">
                <a16:creationId xmlns:a16="http://schemas.microsoft.com/office/drawing/2014/main" id="{6355D238-BC30-7555-B0CF-5C3B88047854}"/>
              </a:ext>
            </a:extLst>
          </p:cNvPr>
          <p:cNvGrpSpPr/>
          <p:nvPr/>
        </p:nvGrpSpPr>
        <p:grpSpPr>
          <a:xfrm>
            <a:off x="685801" y="1591111"/>
            <a:ext cx="1377043" cy="958105"/>
            <a:chOff x="0" y="-47625"/>
            <a:chExt cx="544017" cy="378511"/>
          </a:xfrm>
        </p:grpSpPr>
        <p:sp>
          <p:nvSpPr>
            <p:cNvPr id="1393" name="Google Shape;1393;p23">
              <a:extLst>
                <a:ext uri="{FF2B5EF4-FFF2-40B4-BE49-F238E27FC236}">
                  <a16:creationId xmlns:a16="http://schemas.microsoft.com/office/drawing/2014/main" id="{BC0585FC-DAAF-B16C-E5A6-7ADC8367363D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394" name="Google Shape;1394;p23">
              <a:extLst>
                <a:ext uri="{FF2B5EF4-FFF2-40B4-BE49-F238E27FC236}">
                  <a16:creationId xmlns:a16="http://schemas.microsoft.com/office/drawing/2014/main" id="{C9E1AC47-5792-F7AC-BC07-285634AEC017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5" name="Google Shape;1395;p23">
            <a:extLst>
              <a:ext uri="{FF2B5EF4-FFF2-40B4-BE49-F238E27FC236}">
                <a16:creationId xmlns:a16="http://schemas.microsoft.com/office/drawing/2014/main" id="{28EA74CB-0529-6DB9-F5FC-04CC099F807B}"/>
              </a:ext>
            </a:extLst>
          </p:cNvPr>
          <p:cNvGrpSpPr/>
          <p:nvPr/>
        </p:nvGrpSpPr>
        <p:grpSpPr>
          <a:xfrm>
            <a:off x="758851" y="1473733"/>
            <a:ext cx="1377043" cy="958105"/>
            <a:chOff x="0" y="-47625"/>
            <a:chExt cx="544017" cy="378511"/>
          </a:xfrm>
        </p:grpSpPr>
        <p:sp>
          <p:nvSpPr>
            <p:cNvPr id="1396" name="Google Shape;1396;p23">
              <a:extLst>
                <a:ext uri="{FF2B5EF4-FFF2-40B4-BE49-F238E27FC236}">
                  <a16:creationId xmlns:a16="http://schemas.microsoft.com/office/drawing/2014/main" id="{A8550D08-CA40-612D-3240-C26822AF7FB3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397" name="Google Shape;1397;p23">
              <a:extLst>
                <a:ext uri="{FF2B5EF4-FFF2-40B4-BE49-F238E27FC236}">
                  <a16:creationId xmlns:a16="http://schemas.microsoft.com/office/drawing/2014/main" id="{1E6B001A-05C5-23FA-7C22-C14E26394851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8" name="Google Shape;1398;p23">
            <a:extLst>
              <a:ext uri="{FF2B5EF4-FFF2-40B4-BE49-F238E27FC236}">
                <a16:creationId xmlns:a16="http://schemas.microsoft.com/office/drawing/2014/main" id="{75FB878F-3B2C-25DF-2A2D-880FD1045733}"/>
              </a:ext>
            </a:extLst>
          </p:cNvPr>
          <p:cNvSpPr txBox="1"/>
          <p:nvPr/>
        </p:nvSpPr>
        <p:spPr>
          <a:xfrm>
            <a:off x="2397778" y="1624666"/>
            <a:ext cx="6329794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SOFTWARES</a:t>
            </a:r>
            <a:endParaRPr sz="800" dirty="0"/>
          </a:p>
        </p:txBody>
      </p:sp>
      <p:grpSp>
        <p:nvGrpSpPr>
          <p:cNvPr id="1399" name="Google Shape;1399;p23">
            <a:extLst>
              <a:ext uri="{FF2B5EF4-FFF2-40B4-BE49-F238E27FC236}">
                <a16:creationId xmlns:a16="http://schemas.microsoft.com/office/drawing/2014/main" id="{5A3CFCCA-834D-4C7B-721E-11CD30FB4142}"/>
              </a:ext>
            </a:extLst>
          </p:cNvPr>
          <p:cNvGrpSpPr/>
          <p:nvPr/>
        </p:nvGrpSpPr>
        <p:grpSpPr>
          <a:xfrm>
            <a:off x="7587683" y="1080585"/>
            <a:ext cx="3766952" cy="4369991"/>
            <a:chOff x="0" y="-47625"/>
            <a:chExt cx="1440048" cy="1670580"/>
          </a:xfrm>
        </p:grpSpPr>
        <p:sp>
          <p:nvSpPr>
            <p:cNvPr id="1400" name="Google Shape;1400;p23">
              <a:extLst>
                <a:ext uri="{FF2B5EF4-FFF2-40B4-BE49-F238E27FC236}">
                  <a16:creationId xmlns:a16="http://schemas.microsoft.com/office/drawing/2014/main" id="{450154BD-C2D5-DFE5-D5F0-63409FA708FC}"/>
                </a:ext>
              </a:extLst>
            </p:cNvPr>
            <p:cNvSpPr/>
            <p:nvPr/>
          </p:nvSpPr>
          <p:spPr>
            <a:xfrm>
              <a:off x="0" y="0"/>
              <a:ext cx="1440048" cy="1622955"/>
            </a:xfrm>
            <a:custGeom>
              <a:avLst/>
              <a:gdLst/>
              <a:ahLst/>
              <a:cxnLst/>
              <a:rect l="l" t="t" r="r" b="b"/>
              <a:pathLst>
                <a:path w="1440048" h="1622955" extrusionOk="0">
                  <a:moveTo>
                    <a:pt x="69878" y="0"/>
                  </a:moveTo>
                  <a:lnTo>
                    <a:pt x="1370170" y="0"/>
                  </a:lnTo>
                  <a:cubicBezTo>
                    <a:pt x="1408762" y="0"/>
                    <a:pt x="1440048" y="31285"/>
                    <a:pt x="1440048" y="69878"/>
                  </a:cubicBezTo>
                  <a:lnTo>
                    <a:pt x="1440048" y="1553077"/>
                  </a:lnTo>
                  <a:cubicBezTo>
                    <a:pt x="1440048" y="1571610"/>
                    <a:pt x="1432686" y="1589384"/>
                    <a:pt x="1419581" y="1602488"/>
                  </a:cubicBezTo>
                  <a:cubicBezTo>
                    <a:pt x="1406476" y="1615593"/>
                    <a:pt x="1388703" y="1622955"/>
                    <a:pt x="1370170" y="1622955"/>
                  </a:cubicBezTo>
                  <a:lnTo>
                    <a:pt x="69878" y="1622955"/>
                  </a:lnTo>
                  <a:cubicBezTo>
                    <a:pt x="31285" y="1622955"/>
                    <a:pt x="0" y="1591670"/>
                    <a:pt x="0" y="1553077"/>
                  </a:cubicBezTo>
                  <a:lnTo>
                    <a:pt x="0" y="69878"/>
                  </a:lnTo>
                  <a:cubicBezTo>
                    <a:pt x="0" y="31285"/>
                    <a:pt x="31285" y="0"/>
                    <a:pt x="69878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401" name="Google Shape;1401;p23">
              <a:extLst>
                <a:ext uri="{FF2B5EF4-FFF2-40B4-BE49-F238E27FC236}">
                  <a16:creationId xmlns:a16="http://schemas.microsoft.com/office/drawing/2014/main" id="{49FFDEF1-1BAD-FCC9-D237-D92492D65CEF}"/>
                </a:ext>
              </a:extLst>
            </p:cNvPr>
            <p:cNvSpPr txBox="1"/>
            <p:nvPr/>
          </p:nvSpPr>
          <p:spPr>
            <a:xfrm>
              <a:off x="0" y="-47625"/>
              <a:ext cx="1440048" cy="1670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2" name="Google Shape;1402;p23">
            <a:extLst>
              <a:ext uri="{FF2B5EF4-FFF2-40B4-BE49-F238E27FC236}">
                <a16:creationId xmlns:a16="http://schemas.microsoft.com/office/drawing/2014/main" id="{8DA49EA2-9CE6-9A07-7943-9F3BE3BBF44B}"/>
              </a:ext>
            </a:extLst>
          </p:cNvPr>
          <p:cNvGrpSpPr/>
          <p:nvPr/>
        </p:nvGrpSpPr>
        <p:grpSpPr>
          <a:xfrm>
            <a:off x="685800" y="425259"/>
            <a:ext cx="3900703" cy="873213"/>
            <a:chOff x="0" y="0"/>
            <a:chExt cx="7801405" cy="1746426"/>
          </a:xfrm>
        </p:grpSpPr>
        <p:grpSp>
          <p:nvGrpSpPr>
            <p:cNvPr id="1403" name="Google Shape;1403;p23">
              <a:extLst>
                <a:ext uri="{FF2B5EF4-FFF2-40B4-BE49-F238E27FC236}">
                  <a16:creationId xmlns:a16="http://schemas.microsoft.com/office/drawing/2014/main" id="{811723C1-CE68-D2DE-2D69-597C6F7AFF2E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404" name="Google Shape;1404;p23">
                <a:extLst>
                  <a:ext uri="{FF2B5EF4-FFF2-40B4-BE49-F238E27FC236}">
                    <a16:creationId xmlns:a16="http://schemas.microsoft.com/office/drawing/2014/main" id="{79778E3D-1D81-7B38-1CCB-2A536C747435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05" name="Google Shape;1405;p23">
                <a:extLst>
                  <a:ext uri="{FF2B5EF4-FFF2-40B4-BE49-F238E27FC236}">
                    <a16:creationId xmlns:a16="http://schemas.microsoft.com/office/drawing/2014/main" id="{8FF1E394-05E2-7436-14E3-A8379C94B25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6" name="Google Shape;1406;p23">
              <a:extLst>
                <a:ext uri="{FF2B5EF4-FFF2-40B4-BE49-F238E27FC236}">
                  <a16:creationId xmlns:a16="http://schemas.microsoft.com/office/drawing/2014/main" id="{03DE735F-8673-198E-0CA6-80732F9487F0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407" name="Google Shape;1407;p23">
                <a:extLst>
                  <a:ext uri="{FF2B5EF4-FFF2-40B4-BE49-F238E27FC236}">
                    <a16:creationId xmlns:a16="http://schemas.microsoft.com/office/drawing/2014/main" id="{280A7997-8F3A-3BF0-4394-D13D16553273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08" name="Google Shape;1408;p23">
                <a:extLst>
                  <a:ext uri="{FF2B5EF4-FFF2-40B4-BE49-F238E27FC236}">
                    <a16:creationId xmlns:a16="http://schemas.microsoft.com/office/drawing/2014/main" id="{F1EA1B57-0DCE-DC17-A01F-D7E233C7525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9" name="Google Shape;1409;p23">
              <a:extLst>
                <a:ext uri="{FF2B5EF4-FFF2-40B4-BE49-F238E27FC236}">
                  <a16:creationId xmlns:a16="http://schemas.microsoft.com/office/drawing/2014/main" id="{2DD30B62-8A0D-62CE-1BB6-9088F3E43B4E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410" name="Google Shape;1410;p23">
                <a:extLst>
                  <a:ext uri="{FF2B5EF4-FFF2-40B4-BE49-F238E27FC236}">
                    <a16:creationId xmlns:a16="http://schemas.microsoft.com/office/drawing/2014/main" id="{DF7E4A57-A97A-08AF-0053-32D376EDC995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11" name="Google Shape;1411;p23">
                <a:extLst>
                  <a:ext uri="{FF2B5EF4-FFF2-40B4-BE49-F238E27FC236}">
                    <a16:creationId xmlns:a16="http://schemas.microsoft.com/office/drawing/2014/main" id="{F48B42CA-BBC5-16A2-BB2F-4DFA66F6218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2" name="Google Shape;1412;p23">
              <a:extLst>
                <a:ext uri="{FF2B5EF4-FFF2-40B4-BE49-F238E27FC236}">
                  <a16:creationId xmlns:a16="http://schemas.microsoft.com/office/drawing/2014/main" id="{820952B5-466F-74FC-D596-BF46341AF394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413" name="Google Shape;1413;p23">
                <a:extLst>
                  <a:ext uri="{FF2B5EF4-FFF2-40B4-BE49-F238E27FC236}">
                    <a16:creationId xmlns:a16="http://schemas.microsoft.com/office/drawing/2014/main" id="{CA1AAC02-0ED7-A1FA-B9C3-C6942400F378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14" name="Google Shape;1414;p23">
                <a:extLst>
                  <a:ext uri="{FF2B5EF4-FFF2-40B4-BE49-F238E27FC236}">
                    <a16:creationId xmlns:a16="http://schemas.microsoft.com/office/drawing/2014/main" id="{93D08EAA-EFC3-1672-B901-5561BD679AD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5" name="Google Shape;1415;p23">
              <a:extLst>
                <a:ext uri="{FF2B5EF4-FFF2-40B4-BE49-F238E27FC236}">
                  <a16:creationId xmlns:a16="http://schemas.microsoft.com/office/drawing/2014/main" id="{A9E4B33A-C072-929A-DDF1-4B547D9097CC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416" name="Google Shape;1416;p23">
                <a:extLst>
                  <a:ext uri="{FF2B5EF4-FFF2-40B4-BE49-F238E27FC236}">
                    <a16:creationId xmlns:a16="http://schemas.microsoft.com/office/drawing/2014/main" id="{EEF55DD4-769E-7EE1-B5A1-76BA54F99BA4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17" name="Google Shape;1417;p23">
                <a:extLst>
                  <a:ext uri="{FF2B5EF4-FFF2-40B4-BE49-F238E27FC236}">
                    <a16:creationId xmlns:a16="http://schemas.microsoft.com/office/drawing/2014/main" id="{D768596A-653D-1526-926D-CE7138EF671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8" name="Google Shape;1418;p23">
              <a:extLst>
                <a:ext uri="{FF2B5EF4-FFF2-40B4-BE49-F238E27FC236}">
                  <a16:creationId xmlns:a16="http://schemas.microsoft.com/office/drawing/2014/main" id="{E92242D6-6DD5-E533-301F-28AA9C3D326F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419" name="Google Shape;1419;p23">
                <a:extLst>
                  <a:ext uri="{FF2B5EF4-FFF2-40B4-BE49-F238E27FC236}">
                    <a16:creationId xmlns:a16="http://schemas.microsoft.com/office/drawing/2014/main" id="{8EC655B8-5918-9493-5310-CA987EABA00B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20" name="Google Shape;1420;p23">
                <a:extLst>
                  <a:ext uri="{FF2B5EF4-FFF2-40B4-BE49-F238E27FC236}">
                    <a16:creationId xmlns:a16="http://schemas.microsoft.com/office/drawing/2014/main" id="{3EA3AAD0-14DD-356D-541F-919746606FA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1" name="Google Shape;1421;p23">
              <a:extLst>
                <a:ext uri="{FF2B5EF4-FFF2-40B4-BE49-F238E27FC236}">
                  <a16:creationId xmlns:a16="http://schemas.microsoft.com/office/drawing/2014/main" id="{688A029A-60EC-5ADF-7820-F6425E13BD5F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422" name="Google Shape;1422;p23">
                <a:extLst>
                  <a:ext uri="{FF2B5EF4-FFF2-40B4-BE49-F238E27FC236}">
                    <a16:creationId xmlns:a16="http://schemas.microsoft.com/office/drawing/2014/main" id="{FC193C41-6B51-0260-DDF5-1ECE666AE793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23" name="Google Shape;1423;p23">
                <a:extLst>
                  <a:ext uri="{FF2B5EF4-FFF2-40B4-BE49-F238E27FC236}">
                    <a16:creationId xmlns:a16="http://schemas.microsoft.com/office/drawing/2014/main" id="{7DA6DCBB-5A9F-DB2F-2A3F-54FFB0AE338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4" name="Google Shape;1424;p23">
              <a:extLst>
                <a:ext uri="{FF2B5EF4-FFF2-40B4-BE49-F238E27FC236}">
                  <a16:creationId xmlns:a16="http://schemas.microsoft.com/office/drawing/2014/main" id="{18598CDF-0D0C-B08E-D473-19E762A2D31C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425" name="Google Shape;1425;p23">
                <a:extLst>
                  <a:ext uri="{FF2B5EF4-FFF2-40B4-BE49-F238E27FC236}">
                    <a16:creationId xmlns:a16="http://schemas.microsoft.com/office/drawing/2014/main" id="{3782FE52-E62B-EDC1-611E-0D59535A1B64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26" name="Google Shape;1426;p23">
                <a:extLst>
                  <a:ext uri="{FF2B5EF4-FFF2-40B4-BE49-F238E27FC236}">
                    <a16:creationId xmlns:a16="http://schemas.microsoft.com/office/drawing/2014/main" id="{6A6C9D28-44EA-6598-7318-51181D04266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7" name="Google Shape;1427;p23">
              <a:extLst>
                <a:ext uri="{FF2B5EF4-FFF2-40B4-BE49-F238E27FC236}">
                  <a16:creationId xmlns:a16="http://schemas.microsoft.com/office/drawing/2014/main" id="{DA47E9EE-ECF0-C1B4-0277-564C0603CB22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428" name="Google Shape;1428;p23">
                <a:extLst>
                  <a:ext uri="{FF2B5EF4-FFF2-40B4-BE49-F238E27FC236}">
                    <a16:creationId xmlns:a16="http://schemas.microsoft.com/office/drawing/2014/main" id="{AE36A8B7-86CA-04ED-3A53-2D8BF9E219CF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29" name="Google Shape;1429;p23">
                <a:extLst>
                  <a:ext uri="{FF2B5EF4-FFF2-40B4-BE49-F238E27FC236}">
                    <a16:creationId xmlns:a16="http://schemas.microsoft.com/office/drawing/2014/main" id="{7CA00B8A-84A2-6DEA-B765-8C71D73ABAE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30" name="Google Shape;1430;p23">
            <a:extLst>
              <a:ext uri="{FF2B5EF4-FFF2-40B4-BE49-F238E27FC236}">
                <a16:creationId xmlns:a16="http://schemas.microsoft.com/office/drawing/2014/main" id="{ABFFBCCF-90AB-C0C9-8D51-876F90FFE58D}"/>
              </a:ext>
            </a:extLst>
          </p:cNvPr>
          <p:cNvGrpSpPr/>
          <p:nvPr/>
        </p:nvGrpSpPr>
        <p:grpSpPr>
          <a:xfrm>
            <a:off x="7665782" y="5717659"/>
            <a:ext cx="3900703" cy="873213"/>
            <a:chOff x="0" y="0"/>
            <a:chExt cx="7801405" cy="1746426"/>
          </a:xfrm>
        </p:grpSpPr>
        <p:grpSp>
          <p:nvGrpSpPr>
            <p:cNvPr id="1431" name="Google Shape;1431;p23">
              <a:extLst>
                <a:ext uri="{FF2B5EF4-FFF2-40B4-BE49-F238E27FC236}">
                  <a16:creationId xmlns:a16="http://schemas.microsoft.com/office/drawing/2014/main" id="{378BCCAC-3057-C3EE-ADB0-13589A243538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432" name="Google Shape;1432;p23">
                <a:extLst>
                  <a:ext uri="{FF2B5EF4-FFF2-40B4-BE49-F238E27FC236}">
                    <a16:creationId xmlns:a16="http://schemas.microsoft.com/office/drawing/2014/main" id="{8BE184C4-2082-4DB4-72A1-DF3B0702B6E1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33" name="Google Shape;1433;p23">
                <a:extLst>
                  <a:ext uri="{FF2B5EF4-FFF2-40B4-BE49-F238E27FC236}">
                    <a16:creationId xmlns:a16="http://schemas.microsoft.com/office/drawing/2014/main" id="{BF20D190-EE33-6248-9657-E73C0C0E4B8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4" name="Google Shape;1434;p23">
              <a:extLst>
                <a:ext uri="{FF2B5EF4-FFF2-40B4-BE49-F238E27FC236}">
                  <a16:creationId xmlns:a16="http://schemas.microsoft.com/office/drawing/2014/main" id="{223D020B-E71C-A37B-122C-74548B0F8374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435" name="Google Shape;1435;p23">
                <a:extLst>
                  <a:ext uri="{FF2B5EF4-FFF2-40B4-BE49-F238E27FC236}">
                    <a16:creationId xmlns:a16="http://schemas.microsoft.com/office/drawing/2014/main" id="{31730321-9F6C-C200-951A-E7D0EE8307E0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36" name="Google Shape;1436;p23">
                <a:extLst>
                  <a:ext uri="{FF2B5EF4-FFF2-40B4-BE49-F238E27FC236}">
                    <a16:creationId xmlns:a16="http://schemas.microsoft.com/office/drawing/2014/main" id="{678A0B0F-83C0-1404-FE29-99D8DB5CB46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3">
              <a:extLst>
                <a:ext uri="{FF2B5EF4-FFF2-40B4-BE49-F238E27FC236}">
                  <a16:creationId xmlns:a16="http://schemas.microsoft.com/office/drawing/2014/main" id="{14E0DD63-8E28-789A-424D-3EDF2A37D392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438" name="Google Shape;1438;p23">
                <a:extLst>
                  <a:ext uri="{FF2B5EF4-FFF2-40B4-BE49-F238E27FC236}">
                    <a16:creationId xmlns:a16="http://schemas.microsoft.com/office/drawing/2014/main" id="{004BCA03-EDE6-8C9F-CCF6-7A95747B1BF6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39" name="Google Shape;1439;p23">
                <a:extLst>
                  <a:ext uri="{FF2B5EF4-FFF2-40B4-BE49-F238E27FC236}">
                    <a16:creationId xmlns:a16="http://schemas.microsoft.com/office/drawing/2014/main" id="{EC01092C-E3D9-9E47-0585-FE7AA960A76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0" name="Google Shape;1440;p23">
              <a:extLst>
                <a:ext uri="{FF2B5EF4-FFF2-40B4-BE49-F238E27FC236}">
                  <a16:creationId xmlns:a16="http://schemas.microsoft.com/office/drawing/2014/main" id="{7FF1076A-F61B-BD4A-2619-B21F60776264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441" name="Google Shape;1441;p23">
                <a:extLst>
                  <a:ext uri="{FF2B5EF4-FFF2-40B4-BE49-F238E27FC236}">
                    <a16:creationId xmlns:a16="http://schemas.microsoft.com/office/drawing/2014/main" id="{6B50BD15-87A8-BDF9-8C48-4DB829F1A63E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42" name="Google Shape;1442;p23">
                <a:extLst>
                  <a:ext uri="{FF2B5EF4-FFF2-40B4-BE49-F238E27FC236}">
                    <a16:creationId xmlns:a16="http://schemas.microsoft.com/office/drawing/2014/main" id="{CD041993-5AF2-0852-F4B3-0B26EE01E59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3" name="Google Shape;1443;p23">
              <a:extLst>
                <a:ext uri="{FF2B5EF4-FFF2-40B4-BE49-F238E27FC236}">
                  <a16:creationId xmlns:a16="http://schemas.microsoft.com/office/drawing/2014/main" id="{CC1DA991-2458-CF95-AC3A-6BF5FD4186BE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444" name="Google Shape;1444;p23">
                <a:extLst>
                  <a:ext uri="{FF2B5EF4-FFF2-40B4-BE49-F238E27FC236}">
                    <a16:creationId xmlns:a16="http://schemas.microsoft.com/office/drawing/2014/main" id="{91756533-4F3D-94B3-AA5F-2D19E5973FA5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45" name="Google Shape;1445;p23">
                <a:extLst>
                  <a:ext uri="{FF2B5EF4-FFF2-40B4-BE49-F238E27FC236}">
                    <a16:creationId xmlns:a16="http://schemas.microsoft.com/office/drawing/2014/main" id="{374E0792-2BF8-4802-A8D7-AC25879319D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6" name="Google Shape;1446;p23">
              <a:extLst>
                <a:ext uri="{FF2B5EF4-FFF2-40B4-BE49-F238E27FC236}">
                  <a16:creationId xmlns:a16="http://schemas.microsoft.com/office/drawing/2014/main" id="{A48E9E40-31D0-151B-EFC2-984E0F57AC7F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447" name="Google Shape;1447;p23">
                <a:extLst>
                  <a:ext uri="{FF2B5EF4-FFF2-40B4-BE49-F238E27FC236}">
                    <a16:creationId xmlns:a16="http://schemas.microsoft.com/office/drawing/2014/main" id="{F5998960-B953-0562-D319-575EEC1976B5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48" name="Google Shape;1448;p23">
                <a:extLst>
                  <a:ext uri="{FF2B5EF4-FFF2-40B4-BE49-F238E27FC236}">
                    <a16:creationId xmlns:a16="http://schemas.microsoft.com/office/drawing/2014/main" id="{7576767B-FD7A-E1AF-501A-8F2FDCD0D58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9" name="Google Shape;1449;p23">
              <a:extLst>
                <a:ext uri="{FF2B5EF4-FFF2-40B4-BE49-F238E27FC236}">
                  <a16:creationId xmlns:a16="http://schemas.microsoft.com/office/drawing/2014/main" id="{16FC0B9A-095B-B135-6648-F021B30FFF80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450" name="Google Shape;1450;p23">
                <a:extLst>
                  <a:ext uri="{FF2B5EF4-FFF2-40B4-BE49-F238E27FC236}">
                    <a16:creationId xmlns:a16="http://schemas.microsoft.com/office/drawing/2014/main" id="{86449307-6174-6777-4988-3F5CE95E0C91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51" name="Google Shape;1451;p23">
                <a:extLst>
                  <a:ext uri="{FF2B5EF4-FFF2-40B4-BE49-F238E27FC236}">
                    <a16:creationId xmlns:a16="http://schemas.microsoft.com/office/drawing/2014/main" id="{375A175A-8E5D-888A-7DD4-458AE540596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2" name="Google Shape;1452;p23">
              <a:extLst>
                <a:ext uri="{FF2B5EF4-FFF2-40B4-BE49-F238E27FC236}">
                  <a16:creationId xmlns:a16="http://schemas.microsoft.com/office/drawing/2014/main" id="{5C4D5987-D9B8-5D1A-D1B0-742ADBE0D048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453" name="Google Shape;1453;p23">
                <a:extLst>
                  <a:ext uri="{FF2B5EF4-FFF2-40B4-BE49-F238E27FC236}">
                    <a16:creationId xmlns:a16="http://schemas.microsoft.com/office/drawing/2014/main" id="{6F3D94A8-FE97-4237-13E2-02F467EED541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54" name="Google Shape;1454;p23">
                <a:extLst>
                  <a:ext uri="{FF2B5EF4-FFF2-40B4-BE49-F238E27FC236}">
                    <a16:creationId xmlns:a16="http://schemas.microsoft.com/office/drawing/2014/main" id="{D75EDB0C-1177-196C-140B-2505E056B23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5" name="Google Shape;1455;p23">
              <a:extLst>
                <a:ext uri="{FF2B5EF4-FFF2-40B4-BE49-F238E27FC236}">
                  <a16:creationId xmlns:a16="http://schemas.microsoft.com/office/drawing/2014/main" id="{6376F476-AB34-9913-B767-DFABB2828030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456" name="Google Shape;1456;p23">
                <a:extLst>
                  <a:ext uri="{FF2B5EF4-FFF2-40B4-BE49-F238E27FC236}">
                    <a16:creationId xmlns:a16="http://schemas.microsoft.com/office/drawing/2014/main" id="{15714D73-6476-F7D6-4440-3A41996D065B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57" name="Google Shape;1457;p23">
                <a:extLst>
                  <a:ext uri="{FF2B5EF4-FFF2-40B4-BE49-F238E27FC236}">
                    <a16:creationId xmlns:a16="http://schemas.microsoft.com/office/drawing/2014/main" id="{0CB99ACD-9261-F136-3712-55757C812DF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58" name="Google Shape;1458;p23">
            <a:extLst>
              <a:ext uri="{FF2B5EF4-FFF2-40B4-BE49-F238E27FC236}">
                <a16:creationId xmlns:a16="http://schemas.microsoft.com/office/drawing/2014/main" id="{298D142D-8BD1-33DC-5595-EBF15C642A8B}"/>
              </a:ext>
            </a:extLst>
          </p:cNvPr>
          <p:cNvSpPr txBox="1"/>
          <p:nvPr/>
        </p:nvSpPr>
        <p:spPr>
          <a:xfrm>
            <a:off x="1145320" y="1629196"/>
            <a:ext cx="990574" cy="969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5"/>
              </a:lnSpc>
            </a:pPr>
            <a:r>
              <a:rPr lang="en-US" sz="524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 sz="1200" dirty="0"/>
          </a:p>
        </p:txBody>
      </p:sp>
      <p:sp>
        <p:nvSpPr>
          <p:cNvPr id="1459" name="Google Shape;1459;p23">
            <a:extLst>
              <a:ext uri="{FF2B5EF4-FFF2-40B4-BE49-F238E27FC236}">
                <a16:creationId xmlns:a16="http://schemas.microsoft.com/office/drawing/2014/main" id="{FA068270-0314-0F92-009B-B1B61F7BDBD6}"/>
              </a:ext>
            </a:extLst>
          </p:cNvPr>
          <p:cNvSpPr txBox="1"/>
          <p:nvPr/>
        </p:nvSpPr>
        <p:spPr>
          <a:xfrm>
            <a:off x="2397778" y="3072887"/>
            <a:ext cx="4708441" cy="232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indent="-285750">
              <a:lnSpc>
                <a:spcPct val="140025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Wokwi</a:t>
            </a:r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Online Simulator (https://wokwi.com)</a:t>
            </a:r>
          </a:p>
          <a:p>
            <a:pPr marL="285750" indent="-285750">
              <a:lnSpc>
                <a:spcPct val="140025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KiCad</a:t>
            </a:r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</a:p>
          <a:p>
            <a:pPr marL="285750" indent="-285750">
              <a:lnSpc>
                <a:spcPct val="140025"/>
              </a:lnSpc>
              <a:buFont typeface="Arial" panose="020B0604020202020204" pitchFamily="34" charset="0"/>
              <a:buChar char="•"/>
            </a:pPr>
            <a:r>
              <a:rPr lang="en-GH" sz="18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Adafruit SSD1306 &amp; DHT Libraries</a:t>
            </a:r>
            <a:endParaRPr lang="en-US" sz="18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 indent="-285750">
              <a:lnSpc>
                <a:spcPct val="140025"/>
              </a:lnSpc>
              <a:buFont typeface="Arial" panose="020B0604020202020204" pitchFamily="34" charset="0"/>
              <a:buChar char="•"/>
            </a:pPr>
            <a:endParaRPr lang="en-US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 indent="-285750">
              <a:lnSpc>
                <a:spcPct val="140025"/>
              </a:lnSpc>
              <a:buFont typeface="Arial" panose="020B0604020202020204" pitchFamily="34" charset="0"/>
              <a:buChar char="•"/>
            </a:pPr>
            <a:endParaRPr lang="en-US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 indent="-285750">
              <a:lnSpc>
                <a:spcPct val="140025"/>
              </a:lnSpc>
              <a:buFont typeface="Arial" panose="020B0604020202020204" pitchFamily="34" charset="0"/>
              <a:buChar char="•"/>
            </a:pPr>
            <a:endParaRPr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grpSp>
        <p:nvGrpSpPr>
          <p:cNvPr id="1460" name="Google Shape;1460;p23">
            <a:extLst>
              <a:ext uri="{FF2B5EF4-FFF2-40B4-BE49-F238E27FC236}">
                <a16:creationId xmlns:a16="http://schemas.microsoft.com/office/drawing/2014/main" id="{1F123F81-5A06-BC68-4BD9-8133C36AA361}"/>
              </a:ext>
            </a:extLst>
          </p:cNvPr>
          <p:cNvGrpSpPr/>
          <p:nvPr/>
        </p:nvGrpSpPr>
        <p:grpSpPr>
          <a:xfrm rot="2821008">
            <a:off x="11306618" y="110579"/>
            <a:ext cx="704941" cy="796217"/>
            <a:chOff x="-95788" y="-89271"/>
            <a:chExt cx="1409883" cy="1592433"/>
          </a:xfrm>
        </p:grpSpPr>
        <p:grpSp>
          <p:nvGrpSpPr>
            <p:cNvPr id="1461" name="Google Shape;1461;p23">
              <a:extLst>
                <a:ext uri="{FF2B5EF4-FFF2-40B4-BE49-F238E27FC236}">
                  <a16:creationId xmlns:a16="http://schemas.microsoft.com/office/drawing/2014/main" id="{1F90CACF-4A22-F58E-0B4A-B5D32D01594C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462" name="Google Shape;1462;p23">
                <a:extLst>
                  <a:ext uri="{FF2B5EF4-FFF2-40B4-BE49-F238E27FC236}">
                    <a16:creationId xmlns:a16="http://schemas.microsoft.com/office/drawing/2014/main" id="{D9AF319A-FF6C-EC8A-1082-2202DA295032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63" name="Google Shape;1463;p23">
                <a:extLst>
                  <a:ext uri="{FF2B5EF4-FFF2-40B4-BE49-F238E27FC236}">
                    <a16:creationId xmlns:a16="http://schemas.microsoft.com/office/drawing/2014/main" id="{F8BA085A-2735-78E5-E6BB-6566B1EBC1A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4" name="Google Shape;1464;p23">
              <a:extLst>
                <a:ext uri="{FF2B5EF4-FFF2-40B4-BE49-F238E27FC236}">
                  <a16:creationId xmlns:a16="http://schemas.microsoft.com/office/drawing/2014/main" id="{845E99AB-2CF2-EDF1-0279-8DF2D50B233A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465" name="Google Shape;1465;p23">
                <a:extLst>
                  <a:ext uri="{FF2B5EF4-FFF2-40B4-BE49-F238E27FC236}">
                    <a16:creationId xmlns:a16="http://schemas.microsoft.com/office/drawing/2014/main" id="{C8F1BDDB-98E9-3993-7DB2-F9F207214020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66" name="Google Shape;1466;p23">
                <a:extLst>
                  <a:ext uri="{FF2B5EF4-FFF2-40B4-BE49-F238E27FC236}">
                    <a16:creationId xmlns:a16="http://schemas.microsoft.com/office/drawing/2014/main" id="{FB5C0B49-78CC-EB49-BDD6-2B9F1E03C91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7" name="Google Shape;1467;p23">
              <a:extLst>
                <a:ext uri="{FF2B5EF4-FFF2-40B4-BE49-F238E27FC236}">
                  <a16:creationId xmlns:a16="http://schemas.microsoft.com/office/drawing/2014/main" id="{1FDEF7CB-6824-DAAE-7EA1-9C9C6C070032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468" name="Google Shape;1468;p23">
                <a:extLst>
                  <a:ext uri="{FF2B5EF4-FFF2-40B4-BE49-F238E27FC236}">
                    <a16:creationId xmlns:a16="http://schemas.microsoft.com/office/drawing/2014/main" id="{7CECFAE8-48A1-D58C-F6CE-617D59C0FAC5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69" name="Google Shape;1469;p23">
                <a:extLst>
                  <a:ext uri="{FF2B5EF4-FFF2-40B4-BE49-F238E27FC236}">
                    <a16:creationId xmlns:a16="http://schemas.microsoft.com/office/drawing/2014/main" id="{56636033-E1C1-AB70-636C-60491293FF5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0" name="Google Shape;1470;p23">
              <a:extLst>
                <a:ext uri="{FF2B5EF4-FFF2-40B4-BE49-F238E27FC236}">
                  <a16:creationId xmlns:a16="http://schemas.microsoft.com/office/drawing/2014/main" id="{82815D6C-7F6D-83A6-F336-4DDDCE95985E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471" name="Google Shape;1471;p23">
                <a:extLst>
                  <a:ext uri="{FF2B5EF4-FFF2-40B4-BE49-F238E27FC236}">
                    <a16:creationId xmlns:a16="http://schemas.microsoft.com/office/drawing/2014/main" id="{92649A55-1530-0B50-D72B-8C54D94600FE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72" name="Google Shape;1472;p23">
                <a:extLst>
                  <a:ext uri="{FF2B5EF4-FFF2-40B4-BE49-F238E27FC236}">
                    <a16:creationId xmlns:a16="http://schemas.microsoft.com/office/drawing/2014/main" id="{6963185F-F5DA-33F7-7786-D60A490B697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73" name="Google Shape;1473;p23">
            <a:extLst>
              <a:ext uri="{FF2B5EF4-FFF2-40B4-BE49-F238E27FC236}">
                <a16:creationId xmlns:a16="http://schemas.microsoft.com/office/drawing/2014/main" id="{0181A707-4DA4-D895-056A-74D051B4FA15}"/>
              </a:ext>
            </a:extLst>
          </p:cNvPr>
          <p:cNvSpPr/>
          <p:nvPr/>
        </p:nvSpPr>
        <p:spPr>
          <a:xfrm>
            <a:off x="1168558" y="4179252"/>
            <a:ext cx="557629" cy="888973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74" name="Google Shape;1474;p23">
            <a:extLst>
              <a:ext uri="{FF2B5EF4-FFF2-40B4-BE49-F238E27FC236}">
                <a16:creationId xmlns:a16="http://schemas.microsoft.com/office/drawing/2014/main" id="{FD69FE7E-95E8-2E54-B108-F204039FE19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9233" y="1134884"/>
            <a:ext cx="3766967" cy="41477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0834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>
          <a:extLst>
            <a:ext uri="{FF2B5EF4-FFF2-40B4-BE49-F238E27FC236}">
              <a16:creationId xmlns:a16="http://schemas.microsoft.com/office/drawing/2014/main" id="{EC0DF7BA-DDCC-C806-3569-1F83DD159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2" name="Google Shape;1392;p23">
            <a:extLst>
              <a:ext uri="{FF2B5EF4-FFF2-40B4-BE49-F238E27FC236}">
                <a16:creationId xmlns:a16="http://schemas.microsoft.com/office/drawing/2014/main" id="{C9FD68A2-3D84-D8F3-6025-9AA68C990E0B}"/>
              </a:ext>
            </a:extLst>
          </p:cNvPr>
          <p:cNvGrpSpPr/>
          <p:nvPr/>
        </p:nvGrpSpPr>
        <p:grpSpPr>
          <a:xfrm>
            <a:off x="685801" y="1591111"/>
            <a:ext cx="1377043" cy="958105"/>
            <a:chOff x="0" y="-47625"/>
            <a:chExt cx="544017" cy="378511"/>
          </a:xfrm>
        </p:grpSpPr>
        <p:sp>
          <p:nvSpPr>
            <p:cNvPr id="1393" name="Google Shape;1393;p23">
              <a:extLst>
                <a:ext uri="{FF2B5EF4-FFF2-40B4-BE49-F238E27FC236}">
                  <a16:creationId xmlns:a16="http://schemas.microsoft.com/office/drawing/2014/main" id="{45231965-9C92-5100-A61E-91A3D95FA07D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394" name="Google Shape;1394;p23">
              <a:extLst>
                <a:ext uri="{FF2B5EF4-FFF2-40B4-BE49-F238E27FC236}">
                  <a16:creationId xmlns:a16="http://schemas.microsoft.com/office/drawing/2014/main" id="{B99FC5FC-42E9-174F-E06F-656B4347E7CA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5" name="Google Shape;1395;p23">
            <a:extLst>
              <a:ext uri="{FF2B5EF4-FFF2-40B4-BE49-F238E27FC236}">
                <a16:creationId xmlns:a16="http://schemas.microsoft.com/office/drawing/2014/main" id="{84C104E5-B2F3-0CD7-0E82-E28CC15F8761}"/>
              </a:ext>
            </a:extLst>
          </p:cNvPr>
          <p:cNvGrpSpPr/>
          <p:nvPr/>
        </p:nvGrpSpPr>
        <p:grpSpPr>
          <a:xfrm>
            <a:off x="758851" y="1473733"/>
            <a:ext cx="1377043" cy="958105"/>
            <a:chOff x="0" y="-47625"/>
            <a:chExt cx="544017" cy="378511"/>
          </a:xfrm>
        </p:grpSpPr>
        <p:sp>
          <p:nvSpPr>
            <p:cNvPr id="1396" name="Google Shape;1396;p23">
              <a:extLst>
                <a:ext uri="{FF2B5EF4-FFF2-40B4-BE49-F238E27FC236}">
                  <a16:creationId xmlns:a16="http://schemas.microsoft.com/office/drawing/2014/main" id="{887CE600-5990-1EF1-DA21-BDA19C715A5C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397" name="Google Shape;1397;p23">
              <a:extLst>
                <a:ext uri="{FF2B5EF4-FFF2-40B4-BE49-F238E27FC236}">
                  <a16:creationId xmlns:a16="http://schemas.microsoft.com/office/drawing/2014/main" id="{3EA2D82F-8FC1-F3C8-4298-21262512E0C3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8" name="Google Shape;1398;p23">
            <a:extLst>
              <a:ext uri="{FF2B5EF4-FFF2-40B4-BE49-F238E27FC236}">
                <a16:creationId xmlns:a16="http://schemas.microsoft.com/office/drawing/2014/main" id="{EB2D8542-3CE4-95D7-DBEC-AAC2C663F1EE}"/>
              </a:ext>
            </a:extLst>
          </p:cNvPr>
          <p:cNvSpPr txBox="1"/>
          <p:nvPr/>
        </p:nvSpPr>
        <p:spPr>
          <a:xfrm>
            <a:off x="2461694" y="1495449"/>
            <a:ext cx="6329794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KEY FUNCTIONALITY</a:t>
            </a:r>
            <a:endParaRPr sz="800" dirty="0"/>
          </a:p>
        </p:txBody>
      </p:sp>
      <p:grpSp>
        <p:nvGrpSpPr>
          <p:cNvPr id="1399" name="Google Shape;1399;p23">
            <a:extLst>
              <a:ext uri="{FF2B5EF4-FFF2-40B4-BE49-F238E27FC236}">
                <a16:creationId xmlns:a16="http://schemas.microsoft.com/office/drawing/2014/main" id="{9B78B376-5F48-34F1-32F6-DC5B8FF7109C}"/>
              </a:ext>
            </a:extLst>
          </p:cNvPr>
          <p:cNvGrpSpPr/>
          <p:nvPr/>
        </p:nvGrpSpPr>
        <p:grpSpPr>
          <a:xfrm>
            <a:off x="7587683" y="1080585"/>
            <a:ext cx="3766952" cy="4369991"/>
            <a:chOff x="0" y="-47625"/>
            <a:chExt cx="1440048" cy="1670580"/>
          </a:xfrm>
        </p:grpSpPr>
        <p:sp>
          <p:nvSpPr>
            <p:cNvPr id="1400" name="Google Shape;1400;p23">
              <a:extLst>
                <a:ext uri="{FF2B5EF4-FFF2-40B4-BE49-F238E27FC236}">
                  <a16:creationId xmlns:a16="http://schemas.microsoft.com/office/drawing/2014/main" id="{CCF2818B-F056-5BCA-1B4E-DEE2D84FF05B}"/>
                </a:ext>
              </a:extLst>
            </p:cNvPr>
            <p:cNvSpPr/>
            <p:nvPr/>
          </p:nvSpPr>
          <p:spPr>
            <a:xfrm>
              <a:off x="0" y="0"/>
              <a:ext cx="1440048" cy="1622955"/>
            </a:xfrm>
            <a:custGeom>
              <a:avLst/>
              <a:gdLst/>
              <a:ahLst/>
              <a:cxnLst/>
              <a:rect l="l" t="t" r="r" b="b"/>
              <a:pathLst>
                <a:path w="1440048" h="1622955" extrusionOk="0">
                  <a:moveTo>
                    <a:pt x="69878" y="0"/>
                  </a:moveTo>
                  <a:lnTo>
                    <a:pt x="1370170" y="0"/>
                  </a:lnTo>
                  <a:cubicBezTo>
                    <a:pt x="1408762" y="0"/>
                    <a:pt x="1440048" y="31285"/>
                    <a:pt x="1440048" y="69878"/>
                  </a:cubicBezTo>
                  <a:lnTo>
                    <a:pt x="1440048" y="1553077"/>
                  </a:lnTo>
                  <a:cubicBezTo>
                    <a:pt x="1440048" y="1571610"/>
                    <a:pt x="1432686" y="1589384"/>
                    <a:pt x="1419581" y="1602488"/>
                  </a:cubicBezTo>
                  <a:cubicBezTo>
                    <a:pt x="1406476" y="1615593"/>
                    <a:pt x="1388703" y="1622955"/>
                    <a:pt x="1370170" y="1622955"/>
                  </a:cubicBezTo>
                  <a:lnTo>
                    <a:pt x="69878" y="1622955"/>
                  </a:lnTo>
                  <a:cubicBezTo>
                    <a:pt x="31285" y="1622955"/>
                    <a:pt x="0" y="1591670"/>
                    <a:pt x="0" y="1553077"/>
                  </a:cubicBezTo>
                  <a:lnTo>
                    <a:pt x="0" y="69878"/>
                  </a:lnTo>
                  <a:cubicBezTo>
                    <a:pt x="0" y="31285"/>
                    <a:pt x="31285" y="0"/>
                    <a:pt x="69878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401" name="Google Shape;1401;p23">
              <a:extLst>
                <a:ext uri="{FF2B5EF4-FFF2-40B4-BE49-F238E27FC236}">
                  <a16:creationId xmlns:a16="http://schemas.microsoft.com/office/drawing/2014/main" id="{88187738-DA5D-3815-34E5-A098E390E458}"/>
                </a:ext>
              </a:extLst>
            </p:cNvPr>
            <p:cNvSpPr txBox="1"/>
            <p:nvPr/>
          </p:nvSpPr>
          <p:spPr>
            <a:xfrm>
              <a:off x="0" y="-47625"/>
              <a:ext cx="1440048" cy="1670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2" name="Google Shape;1402;p23">
            <a:extLst>
              <a:ext uri="{FF2B5EF4-FFF2-40B4-BE49-F238E27FC236}">
                <a16:creationId xmlns:a16="http://schemas.microsoft.com/office/drawing/2014/main" id="{EEDD84D5-D16F-AF1D-44A4-961271D47463}"/>
              </a:ext>
            </a:extLst>
          </p:cNvPr>
          <p:cNvGrpSpPr/>
          <p:nvPr/>
        </p:nvGrpSpPr>
        <p:grpSpPr>
          <a:xfrm>
            <a:off x="685800" y="425259"/>
            <a:ext cx="3900703" cy="873213"/>
            <a:chOff x="0" y="0"/>
            <a:chExt cx="7801405" cy="1746426"/>
          </a:xfrm>
        </p:grpSpPr>
        <p:grpSp>
          <p:nvGrpSpPr>
            <p:cNvPr id="1403" name="Google Shape;1403;p23">
              <a:extLst>
                <a:ext uri="{FF2B5EF4-FFF2-40B4-BE49-F238E27FC236}">
                  <a16:creationId xmlns:a16="http://schemas.microsoft.com/office/drawing/2014/main" id="{B0278620-4F2E-83D7-F41D-12C3730F2E4D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404" name="Google Shape;1404;p23">
                <a:extLst>
                  <a:ext uri="{FF2B5EF4-FFF2-40B4-BE49-F238E27FC236}">
                    <a16:creationId xmlns:a16="http://schemas.microsoft.com/office/drawing/2014/main" id="{1889B52A-1FA6-A2B7-ED0B-042AAAA590A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05" name="Google Shape;1405;p23">
                <a:extLst>
                  <a:ext uri="{FF2B5EF4-FFF2-40B4-BE49-F238E27FC236}">
                    <a16:creationId xmlns:a16="http://schemas.microsoft.com/office/drawing/2014/main" id="{CDB22C13-8DE0-EDE3-AB75-D7C5410B3C8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6" name="Google Shape;1406;p23">
              <a:extLst>
                <a:ext uri="{FF2B5EF4-FFF2-40B4-BE49-F238E27FC236}">
                  <a16:creationId xmlns:a16="http://schemas.microsoft.com/office/drawing/2014/main" id="{5A157337-A9CC-D163-E822-040779FECA16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407" name="Google Shape;1407;p23">
                <a:extLst>
                  <a:ext uri="{FF2B5EF4-FFF2-40B4-BE49-F238E27FC236}">
                    <a16:creationId xmlns:a16="http://schemas.microsoft.com/office/drawing/2014/main" id="{BB083C42-5B00-8D78-7A20-1BA9F615D09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08" name="Google Shape;1408;p23">
                <a:extLst>
                  <a:ext uri="{FF2B5EF4-FFF2-40B4-BE49-F238E27FC236}">
                    <a16:creationId xmlns:a16="http://schemas.microsoft.com/office/drawing/2014/main" id="{B74540A1-6714-B1CC-E00E-1C053AE9AE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9" name="Google Shape;1409;p23">
              <a:extLst>
                <a:ext uri="{FF2B5EF4-FFF2-40B4-BE49-F238E27FC236}">
                  <a16:creationId xmlns:a16="http://schemas.microsoft.com/office/drawing/2014/main" id="{B841D2FE-2169-0C44-5A0B-711E57B4CD23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410" name="Google Shape;1410;p23">
                <a:extLst>
                  <a:ext uri="{FF2B5EF4-FFF2-40B4-BE49-F238E27FC236}">
                    <a16:creationId xmlns:a16="http://schemas.microsoft.com/office/drawing/2014/main" id="{2C5113B5-8674-F687-133C-9D8BAABD785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11" name="Google Shape;1411;p23">
                <a:extLst>
                  <a:ext uri="{FF2B5EF4-FFF2-40B4-BE49-F238E27FC236}">
                    <a16:creationId xmlns:a16="http://schemas.microsoft.com/office/drawing/2014/main" id="{91A517F5-17ED-AA28-F3F5-FAC7EB4F3F6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2" name="Google Shape;1412;p23">
              <a:extLst>
                <a:ext uri="{FF2B5EF4-FFF2-40B4-BE49-F238E27FC236}">
                  <a16:creationId xmlns:a16="http://schemas.microsoft.com/office/drawing/2014/main" id="{3D23B62A-5D38-8878-012A-F7FD94528639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413" name="Google Shape;1413;p23">
                <a:extLst>
                  <a:ext uri="{FF2B5EF4-FFF2-40B4-BE49-F238E27FC236}">
                    <a16:creationId xmlns:a16="http://schemas.microsoft.com/office/drawing/2014/main" id="{FEBB8DCD-0E54-0E45-655D-55AAADDAE66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14" name="Google Shape;1414;p23">
                <a:extLst>
                  <a:ext uri="{FF2B5EF4-FFF2-40B4-BE49-F238E27FC236}">
                    <a16:creationId xmlns:a16="http://schemas.microsoft.com/office/drawing/2014/main" id="{2E92FAC6-C995-0968-E35C-93C41079BA0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5" name="Google Shape;1415;p23">
              <a:extLst>
                <a:ext uri="{FF2B5EF4-FFF2-40B4-BE49-F238E27FC236}">
                  <a16:creationId xmlns:a16="http://schemas.microsoft.com/office/drawing/2014/main" id="{81AE12FD-6306-C05F-67BD-46F77E233681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416" name="Google Shape;1416;p23">
                <a:extLst>
                  <a:ext uri="{FF2B5EF4-FFF2-40B4-BE49-F238E27FC236}">
                    <a16:creationId xmlns:a16="http://schemas.microsoft.com/office/drawing/2014/main" id="{E81568CF-4788-9DE1-0786-B20499A754C0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17" name="Google Shape;1417;p23">
                <a:extLst>
                  <a:ext uri="{FF2B5EF4-FFF2-40B4-BE49-F238E27FC236}">
                    <a16:creationId xmlns:a16="http://schemas.microsoft.com/office/drawing/2014/main" id="{69EA0569-0D40-ECA9-A144-D599291F938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8" name="Google Shape;1418;p23">
              <a:extLst>
                <a:ext uri="{FF2B5EF4-FFF2-40B4-BE49-F238E27FC236}">
                  <a16:creationId xmlns:a16="http://schemas.microsoft.com/office/drawing/2014/main" id="{4F204834-E18E-B3AF-EF9E-FE6B8A0F6E21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419" name="Google Shape;1419;p23">
                <a:extLst>
                  <a:ext uri="{FF2B5EF4-FFF2-40B4-BE49-F238E27FC236}">
                    <a16:creationId xmlns:a16="http://schemas.microsoft.com/office/drawing/2014/main" id="{592F6756-C8B5-128D-6599-C70CECD22EF4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20" name="Google Shape;1420;p23">
                <a:extLst>
                  <a:ext uri="{FF2B5EF4-FFF2-40B4-BE49-F238E27FC236}">
                    <a16:creationId xmlns:a16="http://schemas.microsoft.com/office/drawing/2014/main" id="{9EDEE1AB-F314-37EC-A673-9CB5F17D2BD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1" name="Google Shape;1421;p23">
              <a:extLst>
                <a:ext uri="{FF2B5EF4-FFF2-40B4-BE49-F238E27FC236}">
                  <a16:creationId xmlns:a16="http://schemas.microsoft.com/office/drawing/2014/main" id="{9F85CEDC-1FB3-B1D9-07A2-E8467140DA36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422" name="Google Shape;1422;p23">
                <a:extLst>
                  <a:ext uri="{FF2B5EF4-FFF2-40B4-BE49-F238E27FC236}">
                    <a16:creationId xmlns:a16="http://schemas.microsoft.com/office/drawing/2014/main" id="{A2F4D598-B262-A253-3E7D-E27BCA1113B7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23" name="Google Shape;1423;p23">
                <a:extLst>
                  <a:ext uri="{FF2B5EF4-FFF2-40B4-BE49-F238E27FC236}">
                    <a16:creationId xmlns:a16="http://schemas.microsoft.com/office/drawing/2014/main" id="{B04C062F-2CF4-0337-B803-1D95A28A44C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4" name="Google Shape;1424;p23">
              <a:extLst>
                <a:ext uri="{FF2B5EF4-FFF2-40B4-BE49-F238E27FC236}">
                  <a16:creationId xmlns:a16="http://schemas.microsoft.com/office/drawing/2014/main" id="{872F70BD-FD6D-EDEE-3708-F96A436F8B3C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425" name="Google Shape;1425;p23">
                <a:extLst>
                  <a:ext uri="{FF2B5EF4-FFF2-40B4-BE49-F238E27FC236}">
                    <a16:creationId xmlns:a16="http://schemas.microsoft.com/office/drawing/2014/main" id="{EA67A1F4-D0B1-1DFD-534D-259E1B5AE1FD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26" name="Google Shape;1426;p23">
                <a:extLst>
                  <a:ext uri="{FF2B5EF4-FFF2-40B4-BE49-F238E27FC236}">
                    <a16:creationId xmlns:a16="http://schemas.microsoft.com/office/drawing/2014/main" id="{E976F729-DA4B-43C5-1E72-AA47B30C1DF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7" name="Google Shape;1427;p23">
              <a:extLst>
                <a:ext uri="{FF2B5EF4-FFF2-40B4-BE49-F238E27FC236}">
                  <a16:creationId xmlns:a16="http://schemas.microsoft.com/office/drawing/2014/main" id="{AB1A090D-CD1E-26CE-35FF-27D194BCF2F2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428" name="Google Shape;1428;p23">
                <a:extLst>
                  <a:ext uri="{FF2B5EF4-FFF2-40B4-BE49-F238E27FC236}">
                    <a16:creationId xmlns:a16="http://schemas.microsoft.com/office/drawing/2014/main" id="{9086E0BE-42C7-F397-8B6B-5F605780E119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29" name="Google Shape;1429;p23">
                <a:extLst>
                  <a:ext uri="{FF2B5EF4-FFF2-40B4-BE49-F238E27FC236}">
                    <a16:creationId xmlns:a16="http://schemas.microsoft.com/office/drawing/2014/main" id="{C38510BB-4830-F126-7F89-E4FE9714BE4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30" name="Google Shape;1430;p23">
            <a:extLst>
              <a:ext uri="{FF2B5EF4-FFF2-40B4-BE49-F238E27FC236}">
                <a16:creationId xmlns:a16="http://schemas.microsoft.com/office/drawing/2014/main" id="{0CF6E2C7-7397-6A99-9834-B93E86F09E27}"/>
              </a:ext>
            </a:extLst>
          </p:cNvPr>
          <p:cNvGrpSpPr/>
          <p:nvPr/>
        </p:nvGrpSpPr>
        <p:grpSpPr>
          <a:xfrm>
            <a:off x="7665782" y="5717659"/>
            <a:ext cx="3900703" cy="873213"/>
            <a:chOff x="0" y="0"/>
            <a:chExt cx="7801405" cy="1746426"/>
          </a:xfrm>
        </p:grpSpPr>
        <p:grpSp>
          <p:nvGrpSpPr>
            <p:cNvPr id="1431" name="Google Shape;1431;p23">
              <a:extLst>
                <a:ext uri="{FF2B5EF4-FFF2-40B4-BE49-F238E27FC236}">
                  <a16:creationId xmlns:a16="http://schemas.microsoft.com/office/drawing/2014/main" id="{69A59C38-0881-8A9B-5A93-B015D2FEE1F7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432" name="Google Shape;1432;p23">
                <a:extLst>
                  <a:ext uri="{FF2B5EF4-FFF2-40B4-BE49-F238E27FC236}">
                    <a16:creationId xmlns:a16="http://schemas.microsoft.com/office/drawing/2014/main" id="{A468BCDD-2658-1D8E-E6C1-9A12D0FAF8E3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33" name="Google Shape;1433;p23">
                <a:extLst>
                  <a:ext uri="{FF2B5EF4-FFF2-40B4-BE49-F238E27FC236}">
                    <a16:creationId xmlns:a16="http://schemas.microsoft.com/office/drawing/2014/main" id="{28DD9898-86FF-E3CA-1F6B-57FDA53F09B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4" name="Google Shape;1434;p23">
              <a:extLst>
                <a:ext uri="{FF2B5EF4-FFF2-40B4-BE49-F238E27FC236}">
                  <a16:creationId xmlns:a16="http://schemas.microsoft.com/office/drawing/2014/main" id="{43E596F3-0E94-9756-6B9F-76E7CA4D35B0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435" name="Google Shape;1435;p23">
                <a:extLst>
                  <a:ext uri="{FF2B5EF4-FFF2-40B4-BE49-F238E27FC236}">
                    <a16:creationId xmlns:a16="http://schemas.microsoft.com/office/drawing/2014/main" id="{53D104D0-9F1A-9D62-0069-02AF0D1F25C1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36" name="Google Shape;1436;p23">
                <a:extLst>
                  <a:ext uri="{FF2B5EF4-FFF2-40B4-BE49-F238E27FC236}">
                    <a16:creationId xmlns:a16="http://schemas.microsoft.com/office/drawing/2014/main" id="{86ABCCDF-B334-52B6-07F3-F71DA3B3359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3">
              <a:extLst>
                <a:ext uri="{FF2B5EF4-FFF2-40B4-BE49-F238E27FC236}">
                  <a16:creationId xmlns:a16="http://schemas.microsoft.com/office/drawing/2014/main" id="{91C245D0-AF4E-BF97-F246-6BDAC57FF4AB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438" name="Google Shape;1438;p23">
                <a:extLst>
                  <a:ext uri="{FF2B5EF4-FFF2-40B4-BE49-F238E27FC236}">
                    <a16:creationId xmlns:a16="http://schemas.microsoft.com/office/drawing/2014/main" id="{A02BAEF5-DC03-74D3-2ED9-A92D5BCD809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39" name="Google Shape;1439;p23">
                <a:extLst>
                  <a:ext uri="{FF2B5EF4-FFF2-40B4-BE49-F238E27FC236}">
                    <a16:creationId xmlns:a16="http://schemas.microsoft.com/office/drawing/2014/main" id="{4AC98ABC-B92A-5851-A0DD-B51D93A41FF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0" name="Google Shape;1440;p23">
              <a:extLst>
                <a:ext uri="{FF2B5EF4-FFF2-40B4-BE49-F238E27FC236}">
                  <a16:creationId xmlns:a16="http://schemas.microsoft.com/office/drawing/2014/main" id="{7157C649-0DB8-6AA8-1E82-D2D19935063B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441" name="Google Shape;1441;p23">
                <a:extLst>
                  <a:ext uri="{FF2B5EF4-FFF2-40B4-BE49-F238E27FC236}">
                    <a16:creationId xmlns:a16="http://schemas.microsoft.com/office/drawing/2014/main" id="{E96E9DD6-D575-ECBC-8A27-0CC22A038D7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42" name="Google Shape;1442;p23">
                <a:extLst>
                  <a:ext uri="{FF2B5EF4-FFF2-40B4-BE49-F238E27FC236}">
                    <a16:creationId xmlns:a16="http://schemas.microsoft.com/office/drawing/2014/main" id="{6104DE1F-2FE7-C092-E63C-B9240BDE221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3" name="Google Shape;1443;p23">
              <a:extLst>
                <a:ext uri="{FF2B5EF4-FFF2-40B4-BE49-F238E27FC236}">
                  <a16:creationId xmlns:a16="http://schemas.microsoft.com/office/drawing/2014/main" id="{BCEB2E6F-EBDF-78EF-1053-453B027A8A22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444" name="Google Shape;1444;p23">
                <a:extLst>
                  <a:ext uri="{FF2B5EF4-FFF2-40B4-BE49-F238E27FC236}">
                    <a16:creationId xmlns:a16="http://schemas.microsoft.com/office/drawing/2014/main" id="{35097E12-50ED-1943-1785-B9CBBBF23BA8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45" name="Google Shape;1445;p23">
                <a:extLst>
                  <a:ext uri="{FF2B5EF4-FFF2-40B4-BE49-F238E27FC236}">
                    <a16:creationId xmlns:a16="http://schemas.microsoft.com/office/drawing/2014/main" id="{541EBE36-9EB2-DBDA-3393-93C33ED32B7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6" name="Google Shape;1446;p23">
              <a:extLst>
                <a:ext uri="{FF2B5EF4-FFF2-40B4-BE49-F238E27FC236}">
                  <a16:creationId xmlns:a16="http://schemas.microsoft.com/office/drawing/2014/main" id="{ECECF987-A790-9D7E-B22E-0320493DDA92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447" name="Google Shape;1447;p23">
                <a:extLst>
                  <a:ext uri="{FF2B5EF4-FFF2-40B4-BE49-F238E27FC236}">
                    <a16:creationId xmlns:a16="http://schemas.microsoft.com/office/drawing/2014/main" id="{BAA48B93-2500-4368-A68C-5A85CA9773C3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48" name="Google Shape;1448;p23">
                <a:extLst>
                  <a:ext uri="{FF2B5EF4-FFF2-40B4-BE49-F238E27FC236}">
                    <a16:creationId xmlns:a16="http://schemas.microsoft.com/office/drawing/2014/main" id="{6205EAC4-F96F-C833-36D3-FB470E35499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9" name="Google Shape;1449;p23">
              <a:extLst>
                <a:ext uri="{FF2B5EF4-FFF2-40B4-BE49-F238E27FC236}">
                  <a16:creationId xmlns:a16="http://schemas.microsoft.com/office/drawing/2014/main" id="{61B51ACA-CB78-4EC1-9A43-497F6A7B025F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450" name="Google Shape;1450;p23">
                <a:extLst>
                  <a:ext uri="{FF2B5EF4-FFF2-40B4-BE49-F238E27FC236}">
                    <a16:creationId xmlns:a16="http://schemas.microsoft.com/office/drawing/2014/main" id="{E96F782C-EC6F-E0DF-3D3C-9AAED252A8E7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51" name="Google Shape;1451;p23">
                <a:extLst>
                  <a:ext uri="{FF2B5EF4-FFF2-40B4-BE49-F238E27FC236}">
                    <a16:creationId xmlns:a16="http://schemas.microsoft.com/office/drawing/2014/main" id="{6B87A699-31BA-A318-5341-53DD6A8DC53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2" name="Google Shape;1452;p23">
              <a:extLst>
                <a:ext uri="{FF2B5EF4-FFF2-40B4-BE49-F238E27FC236}">
                  <a16:creationId xmlns:a16="http://schemas.microsoft.com/office/drawing/2014/main" id="{4A2343D3-145F-B9E4-58CB-40B01C266AE6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453" name="Google Shape;1453;p23">
                <a:extLst>
                  <a:ext uri="{FF2B5EF4-FFF2-40B4-BE49-F238E27FC236}">
                    <a16:creationId xmlns:a16="http://schemas.microsoft.com/office/drawing/2014/main" id="{74EE8CBC-E683-E4EC-7C5F-84E55A49CCA7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54" name="Google Shape;1454;p23">
                <a:extLst>
                  <a:ext uri="{FF2B5EF4-FFF2-40B4-BE49-F238E27FC236}">
                    <a16:creationId xmlns:a16="http://schemas.microsoft.com/office/drawing/2014/main" id="{BFD4BC76-53D1-C433-236C-FC5B4B0316F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5" name="Google Shape;1455;p23">
              <a:extLst>
                <a:ext uri="{FF2B5EF4-FFF2-40B4-BE49-F238E27FC236}">
                  <a16:creationId xmlns:a16="http://schemas.microsoft.com/office/drawing/2014/main" id="{158FE924-5D4B-79F5-8EF8-64272FD41867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456" name="Google Shape;1456;p23">
                <a:extLst>
                  <a:ext uri="{FF2B5EF4-FFF2-40B4-BE49-F238E27FC236}">
                    <a16:creationId xmlns:a16="http://schemas.microsoft.com/office/drawing/2014/main" id="{290A2ABE-00FA-D5B6-89A1-074F97DECDA2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57" name="Google Shape;1457;p23">
                <a:extLst>
                  <a:ext uri="{FF2B5EF4-FFF2-40B4-BE49-F238E27FC236}">
                    <a16:creationId xmlns:a16="http://schemas.microsoft.com/office/drawing/2014/main" id="{3713025A-7C32-EA30-0FFB-1C422CFB527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58" name="Google Shape;1458;p23">
            <a:extLst>
              <a:ext uri="{FF2B5EF4-FFF2-40B4-BE49-F238E27FC236}">
                <a16:creationId xmlns:a16="http://schemas.microsoft.com/office/drawing/2014/main" id="{54C6FA7B-56F6-8DE6-6EA4-C41E69B00A69}"/>
              </a:ext>
            </a:extLst>
          </p:cNvPr>
          <p:cNvSpPr txBox="1"/>
          <p:nvPr/>
        </p:nvSpPr>
        <p:spPr>
          <a:xfrm>
            <a:off x="1145320" y="1629196"/>
            <a:ext cx="990574" cy="969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5"/>
              </a:lnSpc>
            </a:pPr>
            <a:r>
              <a:rPr lang="en-US" sz="524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  <a:endParaRPr sz="1200" dirty="0"/>
          </a:p>
        </p:txBody>
      </p:sp>
      <p:sp>
        <p:nvSpPr>
          <p:cNvPr id="1459" name="Google Shape;1459;p23">
            <a:extLst>
              <a:ext uri="{FF2B5EF4-FFF2-40B4-BE49-F238E27FC236}">
                <a16:creationId xmlns:a16="http://schemas.microsoft.com/office/drawing/2014/main" id="{294CCE05-8CD4-ADAB-C782-9A1BD73A1818}"/>
              </a:ext>
            </a:extLst>
          </p:cNvPr>
          <p:cNvSpPr txBox="1"/>
          <p:nvPr/>
        </p:nvSpPr>
        <p:spPr>
          <a:xfrm>
            <a:off x="2015274" y="2952496"/>
            <a:ext cx="5051293" cy="302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GH" sz="1800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Gas Detection  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The MQ-2 detects gases like (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CO₂</a:t>
            </a: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ppm</a:t>
            </a: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) and 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PM2.5 (µg/m³)</a:t>
            </a: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) </a:t>
            </a:r>
            <a:endParaRPr lang="en-GH" sz="1800" kern="100" dirty="0">
              <a:effectLst/>
              <a:latin typeface="Arimo" panose="020B0604020202020204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The values from these gases are read 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from</a:t>
            </a: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the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MQ-2 (A0 pin) </a:t>
            </a: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for s</a:t>
            </a:r>
            <a:r>
              <a:rPr lang="en-GH" sz="1800" kern="100" dirty="0" err="1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imulat</a:t>
            </a: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ion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:  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T</a:t>
            </a: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he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LED</a:t>
            </a: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is t</a:t>
            </a:r>
            <a:r>
              <a:rPr lang="en-GH" sz="1800" kern="100" dirty="0" err="1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rigge</a:t>
            </a: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red, then it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blink</a:t>
            </a: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(3x) if </a:t>
            </a: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the 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gas exceeds </a:t>
            </a: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it’s 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threshold</a:t>
            </a: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of 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(3</a:t>
            </a: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0).  </a:t>
            </a:r>
          </a:p>
          <a:p>
            <a:pPr>
              <a:lnSpc>
                <a:spcPct val="140025"/>
              </a:lnSpc>
            </a:pPr>
            <a:endParaRPr dirty="0"/>
          </a:p>
        </p:txBody>
      </p:sp>
      <p:grpSp>
        <p:nvGrpSpPr>
          <p:cNvPr id="1460" name="Google Shape;1460;p23">
            <a:extLst>
              <a:ext uri="{FF2B5EF4-FFF2-40B4-BE49-F238E27FC236}">
                <a16:creationId xmlns:a16="http://schemas.microsoft.com/office/drawing/2014/main" id="{44AC353C-66DC-16DF-BA44-EC51D421FD36}"/>
              </a:ext>
            </a:extLst>
          </p:cNvPr>
          <p:cNvGrpSpPr/>
          <p:nvPr/>
        </p:nvGrpSpPr>
        <p:grpSpPr>
          <a:xfrm rot="2821008">
            <a:off x="11306618" y="110579"/>
            <a:ext cx="704941" cy="796217"/>
            <a:chOff x="-95788" y="-89271"/>
            <a:chExt cx="1409883" cy="1592433"/>
          </a:xfrm>
        </p:grpSpPr>
        <p:grpSp>
          <p:nvGrpSpPr>
            <p:cNvPr id="1461" name="Google Shape;1461;p23">
              <a:extLst>
                <a:ext uri="{FF2B5EF4-FFF2-40B4-BE49-F238E27FC236}">
                  <a16:creationId xmlns:a16="http://schemas.microsoft.com/office/drawing/2014/main" id="{E7FEADA4-15CB-BAF8-ADC7-113BB8817F68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462" name="Google Shape;1462;p23">
                <a:extLst>
                  <a:ext uri="{FF2B5EF4-FFF2-40B4-BE49-F238E27FC236}">
                    <a16:creationId xmlns:a16="http://schemas.microsoft.com/office/drawing/2014/main" id="{4DA0E250-CC74-F9A2-2AA2-0465FA3E8063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63" name="Google Shape;1463;p23">
                <a:extLst>
                  <a:ext uri="{FF2B5EF4-FFF2-40B4-BE49-F238E27FC236}">
                    <a16:creationId xmlns:a16="http://schemas.microsoft.com/office/drawing/2014/main" id="{55F0AB44-0265-497E-F954-F7C42802B3C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4" name="Google Shape;1464;p23">
              <a:extLst>
                <a:ext uri="{FF2B5EF4-FFF2-40B4-BE49-F238E27FC236}">
                  <a16:creationId xmlns:a16="http://schemas.microsoft.com/office/drawing/2014/main" id="{982B02A6-F924-E381-AAE5-96D0035A1EA6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465" name="Google Shape;1465;p23">
                <a:extLst>
                  <a:ext uri="{FF2B5EF4-FFF2-40B4-BE49-F238E27FC236}">
                    <a16:creationId xmlns:a16="http://schemas.microsoft.com/office/drawing/2014/main" id="{8ED1562C-C2BB-A35B-11C3-38F13A0B1BAD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66" name="Google Shape;1466;p23">
                <a:extLst>
                  <a:ext uri="{FF2B5EF4-FFF2-40B4-BE49-F238E27FC236}">
                    <a16:creationId xmlns:a16="http://schemas.microsoft.com/office/drawing/2014/main" id="{34D1EF4F-B88F-A0D9-9910-CBBF9A99E0E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7" name="Google Shape;1467;p23">
              <a:extLst>
                <a:ext uri="{FF2B5EF4-FFF2-40B4-BE49-F238E27FC236}">
                  <a16:creationId xmlns:a16="http://schemas.microsoft.com/office/drawing/2014/main" id="{75E1DF47-5FBC-527A-F574-0C55AB912DC9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468" name="Google Shape;1468;p23">
                <a:extLst>
                  <a:ext uri="{FF2B5EF4-FFF2-40B4-BE49-F238E27FC236}">
                    <a16:creationId xmlns:a16="http://schemas.microsoft.com/office/drawing/2014/main" id="{25714A03-E06A-0658-1A1A-45D8424DA517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69" name="Google Shape;1469;p23">
                <a:extLst>
                  <a:ext uri="{FF2B5EF4-FFF2-40B4-BE49-F238E27FC236}">
                    <a16:creationId xmlns:a16="http://schemas.microsoft.com/office/drawing/2014/main" id="{E4D78EF3-3869-F1C4-E9A1-FB5A592347B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0" name="Google Shape;1470;p23">
              <a:extLst>
                <a:ext uri="{FF2B5EF4-FFF2-40B4-BE49-F238E27FC236}">
                  <a16:creationId xmlns:a16="http://schemas.microsoft.com/office/drawing/2014/main" id="{D3EE0F7F-371C-CD33-3CE2-A81036414E9D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471" name="Google Shape;1471;p23">
                <a:extLst>
                  <a:ext uri="{FF2B5EF4-FFF2-40B4-BE49-F238E27FC236}">
                    <a16:creationId xmlns:a16="http://schemas.microsoft.com/office/drawing/2014/main" id="{3EDBA204-9C41-E674-72E3-E67A7CECEBA2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72" name="Google Shape;1472;p23">
                <a:extLst>
                  <a:ext uri="{FF2B5EF4-FFF2-40B4-BE49-F238E27FC236}">
                    <a16:creationId xmlns:a16="http://schemas.microsoft.com/office/drawing/2014/main" id="{C2E0914F-6CEF-B3E5-E8F6-FB36C0C51CF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73" name="Google Shape;1473;p23">
            <a:extLst>
              <a:ext uri="{FF2B5EF4-FFF2-40B4-BE49-F238E27FC236}">
                <a16:creationId xmlns:a16="http://schemas.microsoft.com/office/drawing/2014/main" id="{FE359EA1-B1A5-5DAD-84BB-6944EFDB9629}"/>
              </a:ext>
            </a:extLst>
          </p:cNvPr>
          <p:cNvSpPr/>
          <p:nvPr/>
        </p:nvSpPr>
        <p:spPr>
          <a:xfrm>
            <a:off x="1168558" y="4179252"/>
            <a:ext cx="557629" cy="888973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74" name="Google Shape;1474;p23">
            <a:extLst>
              <a:ext uri="{FF2B5EF4-FFF2-40B4-BE49-F238E27FC236}">
                <a16:creationId xmlns:a16="http://schemas.microsoft.com/office/drawing/2014/main" id="{48C28C8F-FA50-F26D-978E-F6FC722B552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9233" y="1134884"/>
            <a:ext cx="3766967" cy="41477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8641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>
          <a:extLst>
            <a:ext uri="{FF2B5EF4-FFF2-40B4-BE49-F238E27FC236}">
              <a16:creationId xmlns:a16="http://schemas.microsoft.com/office/drawing/2014/main" id="{FA730AB2-FBB2-3A1A-E87D-AF0FD2716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2" name="Google Shape;1392;p23">
            <a:extLst>
              <a:ext uri="{FF2B5EF4-FFF2-40B4-BE49-F238E27FC236}">
                <a16:creationId xmlns:a16="http://schemas.microsoft.com/office/drawing/2014/main" id="{255751CE-D6FE-3298-704C-06041EA40694}"/>
              </a:ext>
            </a:extLst>
          </p:cNvPr>
          <p:cNvGrpSpPr/>
          <p:nvPr/>
        </p:nvGrpSpPr>
        <p:grpSpPr>
          <a:xfrm>
            <a:off x="685801" y="1591111"/>
            <a:ext cx="1377043" cy="958105"/>
            <a:chOff x="0" y="-47625"/>
            <a:chExt cx="544017" cy="378511"/>
          </a:xfrm>
        </p:grpSpPr>
        <p:sp>
          <p:nvSpPr>
            <p:cNvPr id="1393" name="Google Shape;1393;p23">
              <a:extLst>
                <a:ext uri="{FF2B5EF4-FFF2-40B4-BE49-F238E27FC236}">
                  <a16:creationId xmlns:a16="http://schemas.microsoft.com/office/drawing/2014/main" id="{4F85CA45-E4B0-FBD1-D9F4-5B5E0C309B9C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394" name="Google Shape;1394;p23">
              <a:extLst>
                <a:ext uri="{FF2B5EF4-FFF2-40B4-BE49-F238E27FC236}">
                  <a16:creationId xmlns:a16="http://schemas.microsoft.com/office/drawing/2014/main" id="{4BD65906-D6F1-84E5-6DF4-BD541095FC95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5" name="Google Shape;1395;p23">
            <a:extLst>
              <a:ext uri="{FF2B5EF4-FFF2-40B4-BE49-F238E27FC236}">
                <a16:creationId xmlns:a16="http://schemas.microsoft.com/office/drawing/2014/main" id="{C82A4715-9907-F279-7327-2EE1337EC3F5}"/>
              </a:ext>
            </a:extLst>
          </p:cNvPr>
          <p:cNvGrpSpPr/>
          <p:nvPr/>
        </p:nvGrpSpPr>
        <p:grpSpPr>
          <a:xfrm>
            <a:off x="758851" y="1473733"/>
            <a:ext cx="1377043" cy="958105"/>
            <a:chOff x="0" y="-47625"/>
            <a:chExt cx="544017" cy="378511"/>
          </a:xfrm>
        </p:grpSpPr>
        <p:sp>
          <p:nvSpPr>
            <p:cNvPr id="1396" name="Google Shape;1396;p23">
              <a:extLst>
                <a:ext uri="{FF2B5EF4-FFF2-40B4-BE49-F238E27FC236}">
                  <a16:creationId xmlns:a16="http://schemas.microsoft.com/office/drawing/2014/main" id="{783BD837-858F-D6D6-7466-595073DF6232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397" name="Google Shape;1397;p23">
              <a:extLst>
                <a:ext uri="{FF2B5EF4-FFF2-40B4-BE49-F238E27FC236}">
                  <a16:creationId xmlns:a16="http://schemas.microsoft.com/office/drawing/2014/main" id="{7B6F1FCF-B1FF-F4B7-01B6-D49CC746FBB3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8" name="Google Shape;1398;p23">
            <a:extLst>
              <a:ext uri="{FF2B5EF4-FFF2-40B4-BE49-F238E27FC236}">
                <a16:creationId xmlns:a16="http://schemas.microsoft.com/office/drawing/2014/main" id="{765F1F5E-6D6B-9E0B-D7B3-E557E40EAF96}"/>
              </a:ext>
            </a:extLst>
          </p:cNvPr>
          <p:cNvSpPr txBox="1"/>
          <p:nvPr/>
        </p:nvSpPr>
        <p:spPr>
          <a:xfrm>
            <a:off x="2461694" y="1495449"/>
            <a:ext cx="6329794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KEY FUNCTIONALITY</a:t>
            </a:r>
            <a:endParaRPr sz="800" dirty="0"/>
          </a:p>
        </p:txBody>
      </p:sp>
      <p:grpSp>
        <p:nvGrpSpPr>
          <p:cNvPr id="1399" name="Google Shape;1399;p23">
            <a:extLst>
              <a:ext uri="{FF2B5EF4-FFF2-40B4-BE49-F238E27FC236}">
                <a16:creationId xmlns:a16="http://schemas.microsoft.com/office/drawing/2014/main" id="{8D18E894-958A-D67A-CA51-979EA3F75280}"/>
              </a:ext>
            </a:extLst>
          </p:cNvPr>
          <p:cNvGrpSpPr/>
          <p:nvPr/>
        </p:nvGrpSpPr>
        <p:grpSpPr>
          <a:xfrm>
            <a:off x="7587683" y="1080585"/>
            <a:ext cx="3766952" cy="4369991"/>
            <a:chOff x="0" y="-47625"/>
            <a:chExt cx="1440048" cy="1670580"/>
          </a:xfrm>
        </p:grpSpPr>
        <p:sp>
          <p:nvSpPr>
            <p:cNvPr id="1400" name="Google Shape;1400;p23">
              <a:extLst>
                <a:ext uri="{FF2B5EF4-FFF2-40B4-BE49-F238E27FC236}">
                  <a16:creationId xmlns:a16="http://schemas.microsoft.com/office/drawing/2014/main" id="{C145D24A-8476-6B40-280E-4A6F8BE3FA81}"/>
                </a:ext>
              </a:extLst>
            </p:cNvPr>
            <p:cNvSpPr/>
            <p:nvPr/>
          </p:nvSpPr>
          <p:spPr>
            <a:xfrm>
              <a:off x="0" y="0"/>
              <a:ext cx="1440048" cy="1622955"/>
            </a:xfrm>
            <a:custGeom>
              <a:avLst/>
              <a:gdLst/>
              <a:ahLst/>
              <a:cxnLst/>
              <a:rect l="l" t="t" r="r" b="b"/>
              <a:pathLst>
                <a:path w="1440048" h="1622955" extrusionOk="0">
                  <a:moveTo>
                    <a:pt x="69878" y="0"/>
                  </a:moveTo>
                  <a:lnTo>
                    <a:pt x="1370170" y="0"/>
                  </a:lnTo>
                  <a:cubicBezTo>
                    <a:pt x="1408762" y="0"/>
                    <a:pt x="1440048" y="31285"/>
                    <a:pt x="1440048" y="69878"/>
                  </a:cubicBezTo>
                  <a:lnTo>
                    <a:pt x="1440048" y="1553077"/>
                  </a:lnTo>
                  <a:cubicBezTo>
                    <a:pt x="1440048" y="1571610"/>
                    <a:pt x="1432686" y="1589384"/>
                    <a:pt x="1419581" y="1602488"/>
                  </a:cubicBezTo>
                  <a:cubicBezTo>
                    <a:pt x="1406476" y="1615593"/>
                    <a:pt x="1388703" y="1622955"/>
                    <a:pt x="1370170" y="1622955"/>
                  </a:cubicBezTo>
                  <a:lnTo>
                    <a:pt x="69878" y="1622955"/>
                  </a:lnTo>
                  <a:cubicBezTo>
                    <a:pt x="31285" y="1622955"/>
                    <a:pt x="0" y="1591670"/>
                    <a:pt x="0" y="1553077"/>
                  </a:cubicBezTo>
                  <a:lnTo>
                    <a:pt x="0" y="69878"/>
                  </a:lnTo>
                  <a:cubicBezTo>
                    <a:pt x="0" y="31285"/>
                    <a:pt x="31285" y="0"/>
                    <a:pt x="69878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401" name="Google Shape;1401;p23">
              <a:extLst>
                <a:ext uri="{FF2B5EF4-FFF2-40B4-BE49-F238E27FC236}">
                  <a16:creationId xmlns:a16="http://schemas.microsoft.com/office/drawing/2014/main" id="{9F05AF76-876D-041C-EF40-530D3008F637}"/>
                </a:ext>
              </a:extLst>
            </p:cNvPr>
            <p:cNvSpPr txBox="1"/>
            <p:nvPr/>
          </p:nvSpPr>
          <p:spPr>
            <a:xfrm>
              <a:off x="0" y="-47625"/>
              <a:ext cx="1440048" cy="1670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2" name="Google Shape;1402;p23">
            <a:extLst>
              <a:ext uri="{FF2B5EF4-FFF2-40B4-BE49-F238E27FC236}">
                <a16:creationId xmlns:a16="http://schemas.microsoft.com/office/drawing/2014/main" id="{9F534D32-37AE-E68B-B6B1-B159330BB554}"/>
              </a:ext>
            </a:extLst>
          </p:cNvPr>
          <p:cNvGrpSpPr/>
          <p:nvPr/>
        </p:nvGrpSpPr>
        <p:grpSpPr>
          <a:xfrm>
            <a:off x="685800" y="425259"/>
            <a:ext cx="3900703" cy="873213"/>
            <a:chOff x="0" y="0"/>
            <a:chExt cx="7801405" cy="1746426"/>
          </a:xfrm>
        </p:grpSpPr>
        <p:grpSp>
          <p:nvGrpSpPr>
            <p:cNvPr id="1403" name="Google Shape;1403;p23">
              <a:extLst>
                <a:ext uri="{FF2B5EF4-FFF2-40B4-BE49-F238E27FC236}">
                  <a16:creationId xmlns:a16="http://schemas.microsoft.com/office/drawing/2014/main" id="{39B7FF52-65D4-297D-C562-3E6DD9D0E4C8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404" name="Google Shape;1404;p23">
                <a:extLst>
                  <a:ext uri="{FF2B5EF4-FFF2-40B4-BE49-F238E27FC236}">
                    <a16:creationId xmlns:a16="http://schemas.microsoft.com/office/drawing/2014/main" id="{E00BAF62-FBEC-0E3E-7870-975D252751BB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05" name="Google Shape;1405;p23">
                <a:extLst>
                  <a:ext uri="{FF2B5EF4-FFF2-40B4-BE49-F238E27FC236}">
                    <a16:creationId xmlns:a16="http://schemas.microsoft.com/office/drawing/2014/main" id="{E6576454-CB94-7C7F-FBA0-3F506461784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6" name="Google Shape;1406;p23">
              <a:extLst>
                <a:ext uri="{FF2B5EF4-FFF2-40B4-BE49-F238E27FC236}">
                  <a16:creationId xmlns:a16="http://schemas.microsoft.com/office/drawing/2014/main" id="{8DFB6EDC-63F5-3CE7-77A9-87E246F54ADB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407" name="Google Shape;1407;p23">
                <a:extLst>
                  <a:ext uri="{FF2B5EF4-FFF2-40B4-BE49-F238E27FC236}">
                    <a16:creationId xmlns:a16="http://schemas.microsoft.com/office/drawing/2014/main" id="{531EC9CB-1857-6A07-907C-59868D0CF1B3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08" name="Google Shape;1408;p23">
                <a:extLst>
                  <a:ext uri="{FF2B5EF4-FFF2-40B4-BE49-F238E27FC236}">
                    <a16:creationId xmlns:a16="http://schemas.microsoft.com/office/drawing/2014/main" id="{3DB677E5-8D46-8B48-076E-A6519322A14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9" name="Google Shape;1409;p23">
              <a:extLst>
                <a:ext uri="{FF2B5EF4-FFF2-40B4-BE49-F238E27FC236}">
                  <a16:creationId xmlns:a16="http://schemas.microsoft.com/office/drawing/2014/main" id="{2A5A86F7-93F6-5F14-7FF1-58DF161EBD62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410" name="Google Shape;1410;p23">
                <a:extLst>
                  <a:ext uri="{FF2B5EF4-FFF2-40B4-BE49-F238E27FC236}">
                    <a16:creationId xmlns:a16="http://schemas.microsoft.com/office/drawing/2014/main" id="{D9D0963C-A3D1-C454-E7FB-101F8904B04C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11" name="Google Shape;1411;p23">
                <a:extLst>
                  <a:ext uri="{FF2B5EF4-FFF2-40B4-BE49-F238E27FC236}">
                    <a16:creationId xmlns:a16="http://schemas.microsoft.com/office/drawing/2014/main" id="{2100D6A2-1612-B4D1-4B20-242B645B546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2" name="Google Shape;1412;p23">
              <a:extLst>
                <a:ext uri="{FF2B5EF4-FFF2-40B4-BE49-F238E27FC236}">
                  <a16:creationId xmlns:a16="http://schemas.microsoft.com/office/drawing/2014/main" id="{634269F0-F7C6-9B53-5DBD-46CA2BE3289A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413" name="Google Shape;1413;p23">
                <a:extLst>
                  <a:ext uri="{FF2B5EF4-FFF2-40B4-BE49-F238E27FC236}">
                    <a16:creationId xmlns:a16="http://schemas.microsoft.com/office/drawing/2014/main" id="{046401F6-6D4A-7B92-892F-04979A1E478F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14" name="Google Shape;1414;p23">
                <a:extLst>
                  <a:ext uri="{FF2B5EF4-FFF2-40B4-BE49-F238E27FC236}">
                    <a16:creationId xmlns:a16="http://schemas.microsoft.com/office/drawing/2014/main" id="{0FF8EBE1-33FC-797B-2946-11829013BFB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5" name="Google Shape;1415;p23">
              <a:extLst>
                <a:ext uri="{FF2B5EF4-FFF2-40B4-BE49-F238E27FC236}">
                  <a16:creationId xmlns:a16="http://schemas.microsoft.com/office/drawing/2014/main" id="{0F85F36B-E55C-9A78-55EC-029CFB093532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416" name="Google Shape;1416;p23">
                <a:extLst>
                  <a:ext uri="{FF2B5EF4-FFF2-40B4-BE49-F238E27FC236}">
                    <a16:creationId xmlns:a16="http://schemas.microsoft.com/office/drawing/2014/main" id="{9EB094CF-172C-CE06-E4EB-313177724060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17" name="Google Shape;1417;p23">
                <a:extLst>
                  <a:ext uri="{FF2B5EF4-FFF2-40B4-BE49-F238E27FC236}">
                    <a16:creationId xmlns:a16="http://schemas.microsoft.com/office/drawing/2014/main" id="{30750BD2-0BBB-1178-E13A-0AB26334B0D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8" name="Google Shape;1418;p23">
              <a:extLst>
                <a:ext uri="{FF2B5EF4-FFF2-40B4-BE49-F238E27FC236}">
                  <a16:creationId xmlns:a16="http://schemas.microsoft.com/office/drawing/2014/main" id="{9F2225E6-B4D9-6E65-A448-11C632271C80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419" name="Google Shape;1419;p23">
                <a:extLst>
                  <a:ext uri="{FF2B5EF4-FFF2-40B4-BE49-F238E27FC236}">
                    <a16:creationId xmlns:a16="http://schemas.microsoft.com/office/drawing/2014/main" id="{A9A5803F-8AF8-2D99-5324-210463FF8DA5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20" name="Google Shape;1420;p23">
                <a:extLst>
                  <a:ext uri="{FF2B5EF4-FFF2-40B4-BE49-F238E27FC236}">
                    <a16:creationId xmlns:a16="http://schemas.microsoft.com/office/drawing/2014/main" id="{E532DF06-CE2D-ADD1-A094-2AE3C419C14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1" name="Google Shape;1421;p23">
              <a:extLst>
                <a:ext uri="{FF2B5EF4-FFF2-40B4-BE49-F238E27FC236}">
                  <a16:creationId xmlns:a16="http://schemas.microsoft.com/office/drawing/2014/main" id="{D73A4314-B6A2-009D-7569-6AEBAD68C4C8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422" name="Google Shape;1422;p23">
                <a:extLst>
                  <a:ext uri="{FF2B5EF4-FFF2-40B4-BE49-F238E27FC236}">
                    <a16:creationId xmlns:a16="http://schemas.microsoft.com/office/drawing/2014/main" id="{BB676CC8-4879-B4A7-DC89-41B35C59319B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23" name="Google Shape;1423;p23">
                <a:extLst>
                  <a:ext uri="{FF2B5EF4-FFF2-40B4-BE49-F238E27FC236}">
                    <a16:creationId xmlns:a16="http://schemas.microsoft.com/office/drawing/2014/main" id="{93FDCCBE-24AC-B90A-F6C4-2D35D4AE17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4" name="Google Shape;1424;p23">
              <a:extLst>
                <a:ext uri="{FF2B5EF4-FFF2-40B4-BE49-F238E27FC236}">
                  <a16:creationId xmlns:a16="http://schemas.microsoft.com/office/drawing/2014/main" id="{9CC1ABE9-462B-1C8B-87B7-7AC221377B91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425" name="Google Shape;1425;p23">
                <a:extLst>
                  <a:ext uri="{FF2B5EF4-FFF2-40B4-BE49-F238E27FC236}">
                    <a16:creationId xmlns:a16="http://schemas.microsoft.com/office/drawing/2014/main" id="{52701D72-441F-87C1-C80F-CF9B89325115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26" name="Google Shape;1426;p23">
                <a:extLst>
                  <a:ext uri="{FF2B5EF4-FFF2-40B4-BE49-F238E27FC236}">
                    <a16:creationId xmlns:a16="http://schemas.microsoft.com/office/drawing/2014/main" id="{27566ACE-60D4-78D5-075C-1B8B01C8126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7" name="Google Shape;1427;p23">
              <a:extLst>
                <a:ext uri="{FF2B5EF4-FFF2-40B4-BE49-F238E27FC236}">
                  <a16:creationId xmlns:a16="http://schemas.microsoft.com/office/drawing/2014/main" id="{FBDD7DF7-6940-EC32-96A3-E4D2699F962D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428" name="Google Shape;1428;p23">
                <a:extLst>
                  <a:ext uri="{FF2B5EF4-FFF2-40B4-BE49-F238E27FC236}">
                    <a16:creationId xmlns:a16="http://schemas.microsoft.com/office/drawing/2014/main" id="{8478FF3B-341A-F670-544F-F15C717B9662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29" name="Google Shape;1429;p23">
                <a:extLst>
                  <a:ext uri="{FF2B5EF4-FFF2-40B4-BE49-F238E27FC236}">
                    <a16:creationId xmlns:a16="http://schemas.microsoft.com/office/drawing/2014/main" id="{7AE5E91D-6859-6298-DCB5-BE0F538EDD2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30" name="Google Shape;1430;p23">
            <a:extLst>
              <a:ext uri="{FF2B5EF4-FFF2-40B4-BE49-F238E27FC236}">
                <a16:creationId xmlns:a16="http://schemas.microsoft.com/office/drawing/2014/main" id="{8CAC119D-1D92-8DEC-29A1-A153A6E8D9C1}"/>
              </a:ext>
            </a:extLst>
          </p:cNvPr>
          <p:cNvGrpSpPr/>
          <p:nvPr/>
        </p:nvGrpSpPr>
        <p:grpSpPr>
          <a:xfrm>
            <a:off x="7665782" y="5717659"/>
            <a:ext cx="3900703" cy="873213"/>
            <a:chOff x="0" y="0"/>
            <a:chExt cx="7801405" cy="1746426"/>
          </a:xfrm>
        </p:grpSpPr>
        <p:grpSp>
          <p:nvGrpSpPr>
            <p:cNvPr id="1431" name="Google Shape;1431;p23">
              <a:extLst>
                <a:ext uri="{FF2B5EF4-FFF2-40B4-BE49-F238E27FC236}">
                  <a16:creationId xmlns:a16="http://schemas.microsoft.com/office/drawing/2014/main" id="{765CA371-2E5B-2714-4F5B-32F8CB333BEA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432" name="Google Shape;1432;p23">
                <a:extLst>
                  <a:ext uri="{FF2B5EF4-FFF2-40B4-BE49-F238E27FC236}">
                    <a16:creationId xmlns:a16="http://schemas.microsoft.com/office/drawing/2014/main" id="{8A26AEB6-F3DA-79EF-64EA-AA070F93734C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33" name="Google Shape;1433;p23">
                <a:extLst>
                  <a:ext uri="{FF2B5EF4-FFF2-40B4-BE49-F238E27FC236}">
                    <a16:creationId xmlns:a16="http://schemas.microsoft.com/office/drawing/2014/main" id="{500044C5-41F2-BBA5-9DAA-4C5042FC217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4" name="Google Shape;1434;p23">
              <a:extLst>
                <a:ext uri="{FF2B5EF4-FFF2-40B4-BE49-F238E27FC236}">
                  <a16:creationId xmlns:a16="http://schemas.microsoft.com/office/drawing/2014/main" id="{667D01F5-5567-6F9D-4B2F-4EE5049DD421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435" name="Google Shape;1435;p23">
                <a:extLst>
                  <a:ext uri="{FF2B5EF4-FFF2-40B4-BE49-F238E27FC236}">
                    <a16:creationId xmlns:a16="http://schemas.microsoft.com/office/drawing/2014/main" id="{E982D95B-6378-2667-921C-E94A439B6943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36" name="Google Shape;1436;p23">
                <a:extLst>
                  <a:ext uri="{FF2B5EF4-FFF2-40B4-BE49-F238E27FC236}">
                    <a16:creationId xmlns:a16="http://schemas.microsoft.com/office/drawing/2014/main" id="{1DF5D345-13DD-D8E3-285E-B6B26968E26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3">
              <a:extLst>
                <a:ext uri="{FF2B5EF4-FFF2-40B4-BE49-F238E27FC236}">
                  <a16:creationId xmlns:a16="http://schemas.microsoft.com/office/drawing/2014/main" id="{56BEDCFE-59BA-4510-6C8D-589ED3C19D7F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438" name="Google Shape;1438;p23">
                <a:extLst>
                  <a:ext uri="{FF2B5EF4-FFF2-40B4-BE49-F238E27FC236}">
                    <a16:creationId xmlns:a16="http://schemas.microsoft.com/office/drawing/2014/main" id="{5264887E-50DB-2377-5EED-29F12CFF815B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39" name="Google Shape;1439;p23">
                <a:extLst>
                  <a:ext uri="{FF2B5EF4-FFF2-40B4-BE49-F238E27FC236}">
                    <a16:creationId xmlns:a16="http://schemas.microsoft.com/office/drawing/2014/main" id="{AC950890-19F0-6340-FD48-624DF295E75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0" name="Google Shape;1440;p23">
              <a:extLst>
                <a:ext uri="{FF2B5EF4-FFF2-40B4-BE49-F238E27FC236}">
                  <a16:creationId xmlns:a16="http://schemas.microsoft.com/office/drawing/2014/main" id="{09C1FD3C-4C91-52E0-DBA7-916A58BFB803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441" name="Google Shape;1441;p23">
                <a:extLst>
                  <a:ext uri="{FF2B5EF4-FFF2-40B4-BE49-F238E27FC236}">
                    <a16:creationId xmlns:a16="http://schemas.microsoft.com/office/drawing/2014/main" id="{D620C0B9-FC15-D7F4-0DC1-35B392F667BC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42" name="Google Shape;1442;p23">
                <a:extLst>
                  <a:ext uri="{FF2B5EF4-FFF2-40B4-BE49-F238E27FC236}">
                    <a16:creationId xmlns:a16="http://schemas.microsoft.com/office/drawing/2014/main" id="{65E41088-E425-832D-A4ED-54E7EA6DA8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3" name="Google Shape;1443;p23">
              <a:extLst>
                <a:ext uri="{FF2B5EF4-FFF2-40B4-BE49-F238E27FC236}">
                  <a16:creationId xmlns:a16="http://schemas.microsoft.com/office/drawing/2014/main" id="{C897DFBC-244E-43E6-13F4-CC8F5D03C5FA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444" name="Google Shape;1444;p23">
                <a:extLst>
                  <a:ext uri="{FF2B5EF4-FFF2-40B4-BE49-F238E27FC236}">
                    <a16:creationId xmlns:a16="http://schemas.microsoft.com/office/drawing/2014/main" id="{7B282F98-4B02-FFD1-D917-1357CC999EAE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45" name="Google Shape;1445;p23">
                <a:extLst>
                  <a:ext uri="{FF2B5EF4-FFF2-40B4-BE49-F238E27FC236}">
                    <a16:creationId xmlns:a16="http://schemas.microsoft.com/office/drawing/2014/main" id="{86703F65-E7B5-23C5-E5C6-0A6B7D0D676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6" name="Google Shape;1446;p23">
              <a:extLst>
                <a:ext uri="{FF2B5EF4-FFF2-40B4-BE49-F238E27FC236}">
                  <a16:creationId xmlns:a16="http://schemas.microsoft.com/office/drawing/2014/main" id="{D6FA6EBD-82F9-1AC5-0251-3D369E3EC628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447" name="Google Shape;1447;p23">
                <a:extLst>
                  <a:ext uri="{FF2B5EF4-FFF2-40B4-BE49-F238E27FC236}">
                    <a16:creationId xmlns:a16="http://schemas.microsoft.com/office/drawing/2014/main" id="{0C4AED67-429D-FAF9-9D01-B7FF5C8AB730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48" name="Google Shape;1448;p23">
                <a:extLst>
                  <a:ext uri="{FF2B5EF4-FFF2-40B4-BE49-F238E27FC236}">
                    <a16:creationId xmlns:a16="http://schemas.microsoft.com/office/drawing/2014/main" id="{9DB862B1-42E7-87CA-A186-28BB3CDF411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9" name="Google Shape;1449;p23">
              <a:extLst>
                <a:ext uri="{FF2B5EF4-FFF2-40B4-BE49-F238E27FC236}">
                  <a16:creationId xmlns:a16="http://schemas.microsoft.com/office/drawing/2014/main" id="{AF7CBF0A-7309-67B3-72DA-7B323C9A8D9E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450" name="Google Shape;1450;p23">
                <a:extLst>
                  <a:ext uri="{FF2B5EF4-FFF2-40B4-BE49-F238E27FC236}">
                    <a16:creationId xmlns:a16="http://schemas.microsoft.com/office/drawing/2014/main" id="{CC58ACE4-62D2-03E5-C1E5-F3417306D6F4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51" name="Google Shape;1451;p23">
                <a:extLst>
                  <a:ext uri="{FF2B5EF4-FFF2-40B4-BE49-F238E27FC236}">
                    <a16:creationId xmlns:a16="http://schemas.microsoft.com/office/drawing/2014/main" id="{A5BC2521-226B-E4D1-4FAE-13012E210C4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2" name="Google Shape;1452;p23">
              <a:extLst>
                <a:ext uri="{FF2B5EF4-FFF2-40B4-BE49-F238E27FC236}">
                  <a16:creationId xmlns:a16="http://schemas.microsoft.com/office/drawing/2014/main" id="{D427AC2F-8F55-D3A7-CB97-C0553B02ADE9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453" name="Google Shape;1453;p23">
                <a:extLst>
                  <a:ext uri="{FF2B5EF4-FFF2-40B4-BE49-F238E27FC236}">
                    <a16:creationId xmlns:a16="http://schemas.microsoft.com/office/drawing/2014/main" id="{D2518F6F-769C-82FF-6C2B-412EC412C7CF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54" name="Google Shape;1454;p23">
                <a:extLst>
                  <a:ext uri="{FF2B5EF4-FFF2-40B4-BE49-F238E27FC236}">
                    <a16:creationId xmlns:a16="http://schemas.microsoft.com/office/drawing/2014/main" id="{49479D54-2F3D-F363-4D46-29F09471627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5" name="Google Shape;1455;p23">
              <a:extLst>
                <a:ext uri="{FF2B5EF4-FFF2-40B4-BE49-F238E27FC236}">
                  <a16:creationId xmlns:a16="http://schemas.microsoft.com/office/drawing/2014/main" id="{DE3578DC-EF83-D48E-9E6D-4A1A7C1B98BA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456" name="Google Shape;1456;p23">
                <a:extLst>
                  <a:ext uri="{FF2B5EF4-FFF2-40B4-BE49-F238E27FC236}">
                    <a16:creationId xmlns:a16="http://schemas.microsoft.com/office/drawing/2014/main" id="{A4F3B346-5E5D-B839-870B-D5B6759EDD26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57" name="Google Shape;1457;p23">
                <a:extLst>
                  <a:ext uri="{FF2B5EF4-FFF2-40B4-BE49-F238E27FC236}">
                    <a16:creationId xmlns:a16="http://schemas.microsoft.com/office/drawing/2014/main" id="{AEFA00A3-CBB8-C34D-9C17-EB06149959D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58" name="Google Shape;1458;p23">
            <a:extLst>
              <a:ext uri="{FF2B5EF4-FFF2-40B4-BE49-F238E27FC236}">
                <a16:creationId xmlns:a16="http://schemas.microsoft.com/office/drawing/2014/main" id="{B46FB408-BC77-DE2B-83AA-1189031E346E}"/>
              </a:ext>
            </a:extLst>
          </p:cNvPr>
          <p:cNvSpPr txBox="1"/>
          <p:nvPr/>
        </p:nvSpPr>
        <p:spPr>
          <a:xfrm>
            <a:off x="1145320" y="1629196"/>
            <a:ext cx="990574" cy="969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5"/>
              </a:lnSpc>
            </a:pPr>
            <a:r>
              <a:rPr lang="en-US" sz="52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05</a:t>
            </a:r>
            <a:endParaRPr sz="1200"/>
          </a:p>
        </p:txBody>
      </p:sp>
      <p:grpSp>
        <p:nvGrpSpPr>
          <p:cNvPr id="1460" name="Google Shape;1460;p23">
            <a:extLst>
              <a:ext uri="{FF2B5EF4-FFF2-40B4-BE49-F238E27FC236}">
                <a16:creationId xmlns:a16="http://schemas.microsoft.com/office/drawing/2014/main" id="{C067FB1A-F354-F071-DC25-AA5142B57A47}"/>
              </a:ext>
            </a:extLst>
          </p:cNvPr>
          <p:cNvGrpSpPr/>
          <p:nvPr/>
        </p:nvGrpSpPr>
        <p:grpSpPr>
          <a:xfrm rot="2821008">
            <a:off x="11306618" y="110579"/>
            <a:ext cx="704941" cy="796217"/>
            <a:chOff x="-95788" y="-89271"/>
            <a:chExt cx="1409883" cy="1592433"/>
          </a:xfrm>
        </p:grpSpPr>
        <p:grpSp>
          <p:nvGrpSpPr>
            <p:cNvPr id="1461" name="Google Shape;1461;p23">
              <a:extLst>
                <a:ext uri="{FF2B5EF4-FFF2-40B4-BE49-F238E27FC236}">
                  <a16:creationId xmlns:a16="http://schemas.microsoft.com/office/drawing/2014/main" id="{D2E920A3-299C-3759-5F8E-85737FCB2C3C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462" name="Google Shape;1462;p23">
                <a:extLst>
                  <a:ext uri="{FF2B5EF4-FFF2-40B4-BE49-F238E27FC236}">
                    <a16:creationId xmlns:a16="http://schemas.microsoft.com/office/drawing/2014/main" id="{FDFA0BD5-F06E-8D15-8E1D-3A02CB17C80B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63" name="Google Shape;1463;p23">
                <a:extLst>
                  <a:ext uri="{FF2B5EF4-FFF2-40B4-BE49-F238E27FC236}">
                    <a16:creationId xmlns:a16="http://schemas.microsoft.com/office/drawing/2014/main" id="{A64397DB-C0EB-8C7A-8B95-2EE1007A0C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4" name="Google Shape;1464;p23">
              <a:extLst>
                <a:ext uri="{FF2B5EF4-FFF2-40B4-BE49-F238E27FC236}">
                  <a16:creationId xmlns:a16="http://schemas.microsoft.com/office/drawing/2014/main" id="{7CEE2CEA-EE63-7854-E55A-2828B4036BA6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465" name="Google Shape;1465;p23">
                <a:extLst>
                  <a:ext uri="{FF2B5EF4-FFF2-40B4-BE49-F238E27FC236}">
                    <a16:creationId xmlns:a16="http://schemas.microsoft.com/office/drawing/2014/main" id="{F746F0FF-1CD2-8779-9697-ABF57124A070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66" name="Google Shape;1466;p23">
                <a:extLst>
                  <a:ext uri="{FF2B5EF4-FFF2-40B4-BE49-F238E27FC236}">
                    <a16:creationId xmlns:a16="http://schemas.microsoft.com/office/drawing/2014/main" id="{094DF4C0-84DE-3F3A-88AA-673EE52C71D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7" name="Google Shape;1467;p23">
              <a:extLst>
                <a:ext uri="{FF2B5EF4-FFF2-40B4-BE49-F238E27FC236}">
                  <a16:creationId xmlns:a16="http://schemas.microsoft.com/office/drawing/2014/main" id="{21E94DF1-38C7-05E8-5FBB-89DCE19F9B4C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468" name="Google Shape;1468;p23">
                <a:extLst>
                  <a:ext uri="{FF2B5EF4-FFF2-40B4-BE49-F238E27FC236}">
                    <a16:creationId xmlns:a16="http://schemas.microsoft.com/office/drawing/2014/main" id="{15558CC5-2EB2-9504-3F5D-2CC3549A8B69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69" name="Google Shape;1469;p23">
                <a:extLst>
                  <a:ext uri="{FF2B5EF4-FFF2-40B4-BE49-F238E27FC236}">
                    <a16:creationId xmlns:a16="http://schemas.microsoft.com/office/drawing/2014/main" id="{3ADFE8E6-0862-79A2-CDA5-76A5BEBF8F1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0" name="Google Shape;1470;p23">
              <a:extLst>
                <a:ext uri="{FF2B5EF4-FFF2-40B4-BE49-F238E27FC236}">
                  <a16:creationId xmlns:a16="http://schemas.microsoft.com/office/drawing/2014/main" id="{B8D0E101-D7FF-5251-ADA0-40A4F8D15754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471" name="Google Shape;1471;p23">
                <a:extLst>
                  <a:ext uri="{FF2B5EF4-FFF2-40B4-BE49-F238E27FC236}">
                    <a16:creationId xmlns:a16="http://schemas.microsoft.com/office/drawing/2014/main" id="{055D226B-B603-82B8-B667-62D5584B745D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72" name="Google Shape;1472;p23">
                <a:extLst>
                  <a:ext uri="{FF2B5EF4-FFF2-40B4-BE49-F238E27FC236}">
                    <a16:creationId xmlns:a16="http://schemas.microsoft.com/office/drawing/2014/main" id="{F1771E3D-D6DD-1863-666F-DCD46A69D71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73" name="Google Shape;1473;p23">
            <a:extLst>
              <a:ext uri="{FF2B5EF4-FFF2-40B4-BE49-F238E27FC236}">
                <a16:creationId xmlns:a16="http://schemas.microsoft.com/office/drawing/2014/main" id="{68B5DB9F-58C8-D2AD-BCD1-3F0E50B8B3E0}"/>
              </a:ext>
            </a:extLst>
          </p:cNvPr>
          <p:cNvSpPr/>
          <p:nvPr/>
        </p:nvSpPr>
        <p:spPr>
          <a:xfrm>
            <a:off x="1168558" y="4179252"/>
            <a:ext cx="557629" cy="888973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74" name="Google Shape;1474;p23">
            <a:extLst>
              <a:ext uri="{FF2B5EF4-FFF2-40B4-BE49-F238E27FC236}">
                <a16:creationId xmlns:a16="http://schemas.microsoft.com/office/drawing/2014/main" id="{E296C3DC-780E-5FE0-1365-A4AD1A33886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9233" y="1134884"/>
            <a:ext cx="3766967" cy="41477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59;p23">
            <a:extLst>
              <a:ext uri="{FF2B5EF4-FFF2-40B4-BE49-F238E27FC236}">
                <a16:creationId xmlns:a16="http://schemas.microsoft.com/office/drawing/2014/main" id="{411A1CEF-D566-CA8E-5123-C3940C70A29E}"/>
              </a:ext>
            </a:extLst>
          </p:cNvPr>
          <p:cNvSpPr txBox="1"/>
          <p:nvPr/>
        </p:nvSpPr>
        <p:spPr>
          <a:xfrm>
            <a:off x="1877737" y="2779906"/>
            <a:ext cx="4682082" cy="2288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GH" sz="1800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Environmental Sensing  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The 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DHT22</a:t>
            </a: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sensor m</a:t>
            </a:r>
            <a:r>
              <a:rPr lang="en-GH" sz="1800" kern="100" dirty="0" err="1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easures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humidity (%) and temperature (°C).  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When errors occur in the 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sensor </a:t>
            </a: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the 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OLED gracefully displays "Err".  </a:t>
            </a:r>
          </a:p>
          <a:p>
            <a:pPr>
              <a:lnSpc>
                <a:spcPct val="140025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9759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>
          <a:extLst>
            <a:ext uri="{FF2B5EF4-FFF2-40B4-BE49-F238E27FC236}">
              <a16:creationId xmlns:a16="http://schemas.microsoft.com/office/drawing/2014/main" id="{CD3A18EA-8A8D-1652-CD3B-15C9B0218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2" name="Google Shape;1392;p23">
            <a:extLst>
              <a:ext uri="{FF2B5EF4-FFF2-40B4-BE49-F238E27FC236}">
                <a16:creationId xmlns:a16="http://schemas.microsoft.com/office/drawing/2014/main" id="{30918F84-CCFD-F08C-87B0-94DC070656E3}"/>
              </a:ext>
            </a:extLst>
          </p:cNvPr>
          <p:cNvGrpSpPr/>
          <p:nvPr/>
        </p:nvGrpSpPr>
        <p:grpSpPr>
          <a:xfrm>
            <a:off x="685801" y="1591111"/>
            <a:ext cx="1377043" cy="958105"/>
            <a:chOff x="0" y="-47625"/>
            <a:chExt cx="544017" cy="378511"/>
          </a:xfrm>
        </p:grpSpPr>
        <p:sp>
          <p:nvSpPr>
            <p:cNvPr id="1393" name="Google Shape;1393;p23">
              <a:extLst>
                <a:ext uri="{FF2B5EF4-FFF2-40B4-BE49-F238E27FC236}">
                  <a16:creationId xmlns:a16="http://schemas.microsoft.com/office/drawing/2014/main" id="{AD6D2B8F-8A9B-25BF-9D7E-EE05B61F97E4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394" name="Google Shape;1394;p23">
              <a:extLst>
                <a:ext uri="{FF2B5EF4-FFF2-40B4-BE49-F238E27FC236}">
                  <a16:creationId xmlns:a16="http://schemas.microsoft.com/office/drawing/2014/main" id="{673AA23D-E2CF-05A5-09AF-E65CCA7B92F6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5" name="Google Shape;1395;p23">
            <a:extLst>
              <a:ext uri="{FF2B5EF4-FFF2-40B4-BE49-F238E27FC236}">
                <a16:creationId xmlns:a16="http://schemas.microsoft.com/office/drawing/2014/main" id="{E0AD15EB-6830-1D51-3E4C-DB9E53D617E4}"/>
              </a:ext>
            </a:extLst>
          </p:cNvPr>
          <p:cNvGrpSpPr/>
          <p:nvPr/>
        </p:nvGrpSpPr>
        <p:grpSpPr>
          <a:xfrm>
            <a:off x="758851" y="1473733"/>
            <a:ext cx="1377043" cy="958105"/>
            <a:chOff x="0" y="-47625"/>
            <a:chExt cx="544017" cy="378511"/>
          </a:xfrm>
        </p:grpSpPr>
        <p:sp>
          <p:nvSpPr>
            <p:cNvPr id="1396" name="Google Shape;1396;p23">
              <a:extLst>
                <a:ext uri="{FF2B5EF4-FFF2-40B4-BE49-F238E27FC236}">
                  <a16:creationId xmlns:a16="http://schemas.microsoft.com/office/drawing/2014/main" id="{E7F40524-AD35-BF22-880C-D19F37A96233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397" name="Google Shape;1397;p23">
              <a:extLst>
                <a:ext uri="{FF2B5EF4-FFF2-40B4-BE49-F238E27FC236}">
                  <a16:creationId xmlns:a16="http://schemas.microsoft.com/office/drawing/2014/main" id="{2612CF37-683A-7A48-1C0B-2C63C6F22474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8" name="Google Shape;1398;p23">
            <a:extLst>
              <a:ext uri="{FF2B5EF4-FFF2-40B4-BE49-F238E27FC236}">
                <a16:creationId xmlns:a16="http://schemas.microsoft.com/office/drawing/2014/main" id="{30B063F4-24EF-3A47-DD9E-17975386B380}"/>
              </a:ext>
            </a:extLst>
          </p:cNvPr>
          <p:cNvSpPr txBox="1"/>
          <p:nvPr/>
        </p:nvSpPr>
        <p:spPr>
          <a:xfrm>
            <a:off x="2461694" y="1495449"/>
            <a:ext cx="6329794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KEY FUNCTIONALITY</a:t>
            </a:r>
            <a:endParaRPr sz="800" dirty="0"/>
          </a:p>
        </p:txBody>
      </p:sp>
      <p:grpSp>
        <p:nvGrpSpPr>
          <p:cNvPr id="1399" name="Google Shape;1399;p23">
            <a:extLst>
              <a:ext uri="{FF2B5EF4-FFF2-40B4-BE49-F238E27FC236}">
                <a16:creationId xmlns:a16="http://schemas.microsoft.com/office/drawing/2014/main" id="{00F6D1B8-2AA5-A928-0F93-EE3975F955B3}"/>
              </a:ext>
            </a:extLst>
          </p:cNvPr>
          <p:cNvGrpSpPr/>
          <p:nvPr/>
        </p:nvGrpSpPr>
        <p:grpSpPr>
          <a:xfrm>
            <a:off x="7587683" y="1080585"/>
            <a:ext cx="3766952" cy="4369991"/>
            <a:chOff x="0" y="-47625"/>
            <a:chExt cx="1440048" cy="1670580"/>
          </a:xfrm>
        </p:grpSpPr>
        <p:sp>
          <p:nvSpPr>
            <p:cNvPr id="1400" name="Google Shape;1400;p23">
              <a:extLst>
                <a:ext uri="{FF2B5EF4-FFF2-40B4-BE49-F238E27FC236}">
                  <a16:creationId xmlns:a16="http://schemas.microsoft.com/office/drawing/2014/main" id="{28351093-AF44-C6BA-AE1F-A619F6EF970E}"/>
                </a:ext>
              </a:extLst>
            </p:cNvPr>
            <p:cNvSpPr/>
            <p:nvPr/>
          </p:nvSpPr>
          <p:spPr>
            <a:xfrm>
              <a:off x="0" y="0"/>
              <a:ext cx="1440048" cy="1622955"/>
            </a:xfrm>
            <a:custGeom>
              <a:avLst/>
              <a:gdLst/>
              <a:ahLst/>
              <a:cxnLst/>
              <a:rect l="l" t="t" r="r" b="b"/>
              <a:pathLst>
                <a:path w="1440048" h="1622955" extrusionOk="0">
                  <a:moveTo>
                    <a:pt x="69878" y="0"/>
                  </a:moveTo>
                  <a:lnTo>
                    <a:pt x="1370170" y="0"/>
                  </a:lnTo>
                  <a:cubicBezTo>
                    <a:pt x="1408762" y="0"/>
                    <a:pt x="1440048" y="31285"/>
                    <a:pt x="1440048" y="69878"/>
                  </a:cubicBezTo>
                  <a:lnTo>
                    <a:pt x="1440048" y="1553077"/>
                  </a:lnTo>
                  <a:cubicBezTo>
                    <a:pt x="1440048" y="1571610"/>
                    <a:pt x="1432686" y="1589384"/>
                    <a:pt x="1419581" y="1602488"/>
                  </a:cubicBezTo>
                  <a:cubicBezTo>
                    <a:pt x="1406476" y="1615593"/>
                    <a:pt x="1388703" y="1622955"/>
                    <a:pt x="1370170" y="1622955"/>
                  </a:cubicBezTo>
                  <a:lnTo>
                    <a:pt x="69878" y="1622955"/>
                  </a:lnTo>
                  <a:cubicBezTo>
                    <a:pt x="31285" y="1622955"/>
                    <a:pt x="0" y="1591670"/>
                    <a:pt x="0" y="1553077"/>
                  </a:cubicBezTo>
                  <a:lnTo>
                    <a:pt x="0" y="69878"/>
                  </a:lnTo>
                  <a:cubicBezTo>
                    <a:pt x="0" y="31285"/>
                    <a:pt x="31285" y="0"/>
                    <a:pt x="69878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401" name="Google Shape;1401;p23">
              <a:extLst>
                <a:ext uri="{FF2B5EF4-FFF2-40B4-BE49-F238E27FC236}">
                  <a16:creationId xmlns:a16="http://schemas.microsoft.com/office/drawing/2014/main" id="{331F800F-3AC5-3708-05A4-D307E8985559}"/>
                </a:ext>
              </a:extLst>
            </p:cNvPr>
            <p:cNvSpPr txBox="1"/>
            <p:nvPr/>
          </p:nvSpPr>
          <p:spPr>
            <a:xfrm>
              <a:off x="0" y="-47625"/>
              <a:ext cx="1440048" cy="1670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2" name="Google Shape;1402;p23">
            <a:extLst>
              <a:ext uri="{FF2B5EF4-FFF2-40B4-BE49-F238E27FC236}">
                <a16:creationId xmlns:a16="http://schemas.microsoft.com/office/drawing/2014/main" id="{7BC26DCB-F72A-38B2-DB7C-B53F7E19C680}"/>
              </a:ext>
            </a:extLst>
          </p:cNvPr>
          <p:cNvGrpSpPr/>
          <p:nvPr/>
        </p:nvGrpSpPr>
        <p:grpSpPr>
          <a:xfrm>
            <a:off x="685800" y="425259"/>
            <a:ext cx="3900703" cy="873213"/>
            <a:chOff x="0" y="0"/>
            <a:chExt cx="7801405" cy="1746426"/>
          </a:xfrm>
        </p:grpSpPr>
        <p:grpSp>
          <p:nvGrpSpPr>
            <p:cNvPr id="1403" name="Google Shape;1403;p23">
              <a:extLst>
                <a:ext uri="{FF2B5EF4-FFF2-40B4-BE49-F238E27FC236}">
                  <a16:creationId xmlns:a16="http://schemas.microsoft.com/office/drawing/2014/main" id="{87FB333B-40C6-8D6C-C545-14642BD4A0D9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404" name="Google Shape;1404;p23">
                <a:extLst>
                  <a:ext uri="{FF2B5EF4-FFF2-40B4-BE49-F238E27FC236}">
                    <a16:creationId xmlns:a16="http://schemas.microsoft.com/office/drawing/2014/main" id="{035C2481-DF9D-A2AF-4D28-1C924FEAFC20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05" name="Google Shape;1405;p23">
                <a:extLst>
                  <a:ext uri="{FF2B5EF4-FFF2-40B4-BE49-F238E27FC236}">
                    <a16:creationId xmlns:a16="http://schemas.microsoft.com/office/drawing/2014/main" id="{6EAABEDE-A99F-6CF1-0DF8-270B10F1C6B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6" name="Google Shape;1406;p23">
              <a:extLst>
                <a:ext uri="{FF2B5EF4-FFF2-40B4-BE49-F238E27FC236}">
                  <a16:creationId xmlns:a16="http://schemas.microsoft.com/office/drawing/2014/main" id="{F226EFD9-6182-914B-5B58-1B7534D8E879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407" name="Google Shape;1407;p23">
                <a:extLst>
                  <a:ext uri="{FF2B5EF4-FFF2-40B4-BE49-F238E27FC236}">
                    <a16:creationId xmlns:a16="http://schemas.microsoft.com/office/drawing/2014/main" id="{54AF0344-1E0A-C562-C7A5-8E312E184394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08" name="Google Shape;1408;p23">
                <a:extLst>
                  <a:ext uri="{FF2B5EF4-FFF2-40B4-BE49-F238E27FC236}">
                    <a16:creationId xmlns:a16="http://schemas.microsoft.com/office/drawing/2014/main" id="{DE5EAEE7-D39F-880F-8EEB-F748A1603D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9" name="Google Shape;1409;p23">
              <a:extLst>
                <a:ext uri="{FF2B5EF4-FFF2-40B4-BE49-F238E27FC236}">
                  <a16:creationId xmlns:a16="http://schemas.microsoft.com/office/drawing/2014/main" id="{F485C1CE-F10D-C178-5B21-F417FD526A49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410" name="Google Shape;1410;p23">
                <a:extLst>
                  <a:ext uri="{FF2B5EF4-FFF2-40B4-BE49-F238E27FC236}">
                    <a16:creationId xmlns:a16="http://schemas.microsoft.com/office/drawing/2014/main" id="{CFDCE055-EF5F-3A17-FFD3-B6D0C7EB04AD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11" name="Google Shape;1411;p23">
                <a:extLst>
                  <a:ext uri="{FF2B5EF4-FFF2-40B4-BE49-F238E27FC236}">
                    <a16:creationId xmlns:a16="http://schemas.microsoft.com/office/drawing/2014/main" id="{AC84F9C4-C8A1-B7E0-EA2F-D463C6977BF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2" name="Google Shape;1412;p23">
              <a:extLst>
                <a:ext uri="{FF2B5EF4-FFF2-40B4-BE49-F238E27FC236}">
                  <a16:creationId xmlns:a16="http://schemas.microsoft.com/office/drawing/2014/main" id="{E00F7C31-B9DF-8709-7EC2-CDB7A164B16C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413" name="Google Shape;1413;p23">
                <a:extLst>
                  <a:ext uri="{FF2B5EF4-FFF2-40B4-BE49-F238E27FC236}">
                    <a16:creationId xmlns:a16="http://schemas.microsoft.com/office/drawing/2014/main" id="{8DB678D2-B7A6-BEFF-F0EF-65057AE8813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14" name="Google Shape;1414;p23">
                <a:extLst>
                  <a:ext uri="{FF2B5EF4-FFF2-40B4-BE49-F238E27FC236}">
                    <a16:creationId xmlns:a16="http://schemas.microsoft.com/office/drawing/2014/main" id="{7DBF9836-EECF-25DA-7F85-92199FAF478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5" name="Google Shape;1415;p23">
              <a:extLst>
                <a:ext uri="{FF2B5EF4-FFF2-40B4-BE49-F238E27FC236}">
                  <a16:creationId xmlns:a16="http://schemas.microsoft.com/office/drawing/2014/main" id="{FA87D445-99AC-202E-407F-5F9A723E55E8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416" name="Google Shape;1416;p23">
                <a:extLst>
                  <a:ext uri="{FF2B5EF4-FFF2-40B4-BE49-F238E27FC236}">
                    <a16:creationId xmlns:a16="http://schemas.microsoft.com/office/drawing/2014/main" id="{30DA7E12-5B66-FAB5-CA0F-24F5DEF80752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17" name="Google Shape;1417;p23">
                <a:extLst>
                  <a:ext uri="{FF2B5EF4-FFF2-40B4-BE49-F238E27FC236}">
                    <a16:creationId xmlns:a16="http://schemas.microsoft.com/office/drawing/2014/main" id="{3F548242-E356-7A33-5829-BC4E495B1ED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8" name="Google Shape;1418;p23">
              <a:extLst>
                <a:ext uri="{FF2B5EF4-FFF2-40B4-BE49-F238E27FC236}">
                  <a16:creationId xmlns:a16="http://schemas.microsoft.com/office/drawing/2014/main" id="{67D71EC0-3FBC-94A8-2EEE-EEE1BBBF9F4A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419" name="Google Shape;1419;p23">
                <a:extLst>
                  <a:ext uri="{FF2B5EF4-FFF2-40B4-BE49-F238E27FC236}">
                    <a16:creationId xmlns:a16="http://schemas.microsoft.com/office/drawing/2014/main" id="{D0283883-14D7-1E47-B50F-16015EBFF937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20" name="Google Shape;1420;p23">
                <a:extLst>
                  <a:ext uri="{FF2B5EF4-FFF2-40B4-BE49-F238E27FC236}">
                    <a16:creationId xmlns:a16="http://schemas.microsoft.com/office/drawing/2014/main" id="{FCB02AF0-F35B-3213-027E-198586D241A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1" name="Google Shape;1421;p23">
              <a:extLst>
                <a:ext uri="{FF2B5EF4-FFF2-40B4-BE49-F238E27FC236}">
                  <a16:creationId xmlns:a16="http://schemas.microsoft.com/office/drawing/2014/main" id="{5CA47C50-B3CC-7C14-76E9-3374D9C78D22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422" name="Google Shape;1422;p23">
                <a:extLst>
                  <a:ext uri="{FF2B5EF4-FFF2-40B4-BE49-F238E27FC236}">
                    <a16:creationId xmlns:a16="http://schemas.microsoft.com/office/drawing/2014/main" id="{9AA921DF-DADD-53EC-175C-5973A81DBA75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23" name="Google Shape;1423;p23">
                <a:extLst>
                  <a:ext uri="{FF2B5EF4-FFF2-40B4-BE49-F238E27FC236}">
                    <a16:creationId xmlns:a16="http://schemas.microsoft.com/office/drawing/2014/main" id="{E65A2F87-0D23-BC88-C480-092713BDA58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4" name="Google Shape;1424;p23">
              <a:extLst>
                <a:ext uri="{FF2B5EF4-FFF2-40B4-BE49-F238E27FC236}">
                  <a16:creationId xmlns:a16="http://schemas.microsoft.com/office/drawing/2014/main" id="{0559D386-0FA3-5A0F-DB04-BEBAB88C6F0D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425" name="Google Shape;1425;p23">
                <a:extLst>
                  <a:ext uri="{FF2B5EF4-FFF2-40B4-BE49-F238E27FC236}">
                    <a16:creationId xmlns:a16="http://schemas.microsoft.com/office/drawing/2014/main" id="{47A20675-F50B-31E9-C9EB-C03207641AE3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26" name="Google Shape;1426;p23">
                <a:extLst>
                  <a:ext uri="{FF2B5EF4-FFF2-40B4-BE49-F238E27FC236}">
                    <a16:creationId xmlns:a16="http://schemas.microsoft.com/office/drawing/2014/main" id="{20032168-56F0-78FE-4AE9-F83D9FE3B38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7" name="Google Shape;1427;p23">
              <a:extLst>
                <a:ext uri="{FF2B5EF4-FFF2-40B4-BE49-F238E27FC236}">
                  <a16:creationId xmlns:a16="http://schemas.microsoft.com/office/drawing/2014/main" id="{8F5F7CCE-011F-D7F3-3EAA-11470CF6F371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428" name="Google Shape;1428;p23">
                <a:extLst>
                  <a:ext uri="{FF2B5EF4-FFF2-40B4-BE49-F238E27FC236}">
                    <a16:creationId xmlns:a16="http://schemas.microsoft.com/office/drawing/2014/main" id="{77EEE422-A50A-EAA0-9EEC-58F10559E67C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29" name="Google Shape;1429;p23">
                <a:extLst>
                  <a:ext uri="{FF2B5EF4-FFF2-40B4-BE49-F238E27FC236}">
                    <a16:creationId xmlns:a16="http://schemas.microsoft.com/office/drawing/2014/main" id="{57595BF3-702D-BECE-6BA9-AAC0029C79D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30" name="Google Shape;1430;p23">
            <a:extLst>
              <a:ext uri="{FF2B5EF4-FFF2-40B4-BE49-F238E27FC236}">
                <a16:creationId xmlns:a16="http://schemas.microsoft.com/office/drawing/2014/main" id="{C987ABC6-2DAF-BF89-123A-0EC7619935DF}"/>
              </a:ext>
            </a:extLst>
          </p:cNvPr>
          <p:cNvGrpSpPr/>
          <p:nvPr/>
        </p:nvGrpSpPr>
        <p:grpSpPr>
          <a:xfrm>
            <a:off x="7665782" y="5717659"/>
            <a:ext cx="3900703" cy="873213"/>
            <a:chOff x="0" y="0"/>
            <a:chExt cx="7801405" cy="1746426"/>
          </a:xfrm>
        </p:grpSpPr>
        <p:grpSp>
          <p:nvGrpSpPr>
            <p:cNvPr id="1431" name="Google Shape;1431;p23">
              <a:extLst>
                <a:ext uri="{FF2B5EF4-FFF2-40B4-BE49-F238E27FC236}">
                  <a16:creationId xmlns:a16="http://schemas.microsoft.com/office/drawing/2014/main" id="{75AFE157-B4EE-4DEA-C62B-065499A5892C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432" name="Google Shape;1432;p23">
                <a:extLst>
                  <a:ext uri="{FF2B5EF4-FFF2-40B4-BE49-F238E27FC236}">
                    <a16:creationId xmlns:a16="http://schemas.microsoft.com/office/drawing/2014/main" id="{475DDFCD-322C-93D0-5E7C-2165B987AFF0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33" name="Google Shape;1433;p23">
                <a:extLst>
                  <a:ext uri="{FF2B5EF4-FFF2-40B4-BE49-F238E27FC236}">
                    <a16:creationId xmlns:a16="http://schemas.microsoft.com/office/drawing/2014/main" id="{9C42046D-E21D-6BAE-4859-3673BDB24C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4" name="Google Shape;1434;p23">
              <a:extLst>
                <a:ext uri="{FF2B5EF4-FFF2-40B4-BE49-F238E27FC236}">
                  <a16:creationId xmlns:a16="http://schemas.microsoft.com/office/drawing/2014/main" id="{3FC17B67-38A9-5BF1-4A28-271D51A62947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435" name="Google Shape;1435;p23">
                <a:extLst>
                  <a:ext uri="{FF2B5EF4-FFF2-40B4-BE49-F238E27FC236}">
                    <a16:creationId xmlns:a16="http://schemas.microsoft.com/office/drawing/2014/main" id="{F66CD224-7CA2-8E09-049B-FDFD388B71E8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36" name="Google Shape;1436;p23">
                <a:extLst>
                  <a:ext uri="{FF2B5EF4-FFF2-40B4-BE49-F238E27FC236}">
                    <a16:creationId xmlns:a16="http://schemas.microsoft.com/office/drawing/2014/main" id="{984162F0-9715-5D6B-6F49-89416E92D58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3">
              <a:extLst>
                <a:ext uri="{FF2B5EF4-FFF2-40B4-BE49-F238E27FC236}">
                  <a16:creationId xmlns:a16="http://schemas.microsoft.com/office/drawing/2014/main" id="{C00C6AEF-3836-22D4-BD1C-F1A704CB83E6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438" name="Google Shape;1438;p23">
                <a:extLst>
                  <a:ext uri="{FF2B5EF4-FFF2-40B4-BE49-F238E27FC236}">
                    <a16:creationId xmlns:a16="http://schemas.microsoft.com/office/drawing/2014/main" id="{C724BAC0-80B5-E3B9-9571-EC66F9D145CC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39" name="Google Shape;1439;p23">
                <a:extLst>
                  <a:ext uri="{FF2B5EF4-FFF2-40B4-BE49-F238E27FC236}">
                    <a16:creationId xmlns:a16="http://schemas.microsoft.com/office/drawing/2014/main" id="{6322E27B-6AA2-20EB-7DA1-E3985343811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0" name="Google Shape;1440;p23">
              <a:extLst>
                <a:ext uri="{FF2B5EF4-FFF2-40B4-BE49-F238E27FC236}">
                  <a16:creationId xmlns:a16="http://schemas.microsoft.com/office/drawing/2014/main" id="{6750C5F5-02A6-521C-6CD6-9171F7A208C5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441" name="Google Shape;1441;p23">
                <a:extLst>
                  <a:ext uri="{FF2B5EF4-FFF2-40B4-BE49-F238E27FC236}">
                    <a16:creationId xmlns:a16="http://schemas.microsoft.com/office/drawing/2014/main" id="{146D5851-E9BD-9532-B72C-3A6F31627BE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42" name="Google Shape;1442;p23">
                <a:extLst>
                  <a:ext uri="{FF2B5EF4-FFF2-40B4-BE49-F238E27FC236}">
                    <a16:creationId xmlns:a16="http://schemas.microsoft.com/office/drawing/2014/main" id="{3C075ABA-FFAA-8243-39D1-6A3BB6D4A28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3" name="Google Shape;1443;p23">
              <a:extLst>
                <a:ext uri="{FF2B5EF4-FFF2-40B4-BE49-F238E27FC236}">
                  <a16:creationId xmlns:a16="http://schemas.microsoft.com/office/drawing/2014/main" id="{23E50BF7-5275-ED9A-BCA4-D56931945FB7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444" name="Google Shape;1444;p23">
                <a:extLst>
                  <a:ext uri="{FF2B5EF4-FFF2-40B4-BE49-F238E27FC236}">
                    <a16:creationId xmlns:a16="http://schemas.microsoft.com/office/drawing/2014/main" id="{9214607F-D3D5-4F04-2A2D-188BC1AC00A5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45" name="Google Shape;1445;p23">
                <a:extLst>
                  <a:ext uri="{FF2B5EF4-FFF2-40B4-BE49-F238E27FC236}">
                    <a16:creationId xmlns:a16="http://schemas.microsoft.com/office/drawing/2014/main" id="{868C0BAB-629E-FC5B-4053-74C883D9779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6" name="Google Shape;1446;p23">
              <a:extLst>
                <a:ext uri="{FF2B5EF4-FFF2-40B4-BE49-F238E27FC236}">
                  <a16:creationId xmlns:a16="http://schemas.microsoft.com/office/drawing/2014/main" id="{E189E490-AB84-2DB6-060B-D5F4970E8CAD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447" name="Google Shape;1447;p23">
                <a:extLst>
                  <a:ext uri="{FF2B5EF4-FFF2-40B4-BE49-F238E27FC236}">
                    <a16:creationId xmlns:a16="http://schemas.microsoft.com/office/drawing/2014/main" id="{C891FB69-A659-7D37-0F1D-72FE8160B9EE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48" name="Google Shape;1448;p23">
                <a:extLst>
                  <a:ext uri="{FF2B5EF4-FFF2-40B4-BE49-F238E27FC236}">
                    <a16:creationId xmlns:a16="http://schemas.microsoft.com/office/drawing/2014/main" id="{3D6CE0EB-9356-3882-B1FB-D871BE15A49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9" name="Google Shape;1449;p23">
              <a:extLst>
                <a:ext uri="{FF2B5EF4-FFF2-40B4-BE49-F238E27FC236}">
                  <a16:creationId xmlns:a16="http://schemas.microsoft.com/office/drawing/2014/main" id="{7EB1EA5D-175A-FE36-9D10-2F5733F97689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450" name="Google Shape;1450;p23">
                <a:extLst>
                  <a:ext uri="{FF2B5EF4-FFF2-40B4-BE49-F238E27FC236}">
                    <a16:creationId xmlns:a16="http://schemas.microsoft.com/office/drawing/2014/main" id="{D16D234C-5285-FD97-A2BE-504BE5E3F4FE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51" name="Google Shape;1451;p23">
                <a:extLst>
                  <a:ext uri="{FF2B5EF4-FFF2-40B4-BE49-F238E27FC236}">
                    <a16:creationId xmlns:a16="http://schemas.microsoft.com/office/drawing/2014/main" id="{D1EF69CC-F7F7-677C-E4EB-F33E7B48A6A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2" name="Google Shape;1452;p23">
              <a:extLst>
                <a:ext uri="{FF2B5EF4-FFF2-40B4-BE49-F238E27FC236}">
                  <a16:creationId xmlns:a16="http://schemas.microsoft.com/office/drawing/2014/main" id="{032F8921-1281-45FE-7276-1D0DBB0D4CEC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453" name="Google Shape;1453;p23">
                <a:extLst>
                  <a:ext uri="{FF2B5EF4-FFF2-40B4-BE49-F238E27FC236}">
                    <a16:creationId xmlns:a16="http://schemas.microsoft.com/office/drawing/2014/main" id="{94DDCD10-AF64-4BE5-8B9D-36AF0530419B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54" name="Google Shape;1454;p23">
                <a:extLst>
                  <a:ext uri="{FF2B5EF4-FFF2-40B4-BE49-F238E27FC236}">
                    <a16:creationId xmlns:a16="http://schemas.microsoft.com/office/drawing/2014/main" id="{B8DC0EDC-F56C-F09E-6745-26287C76F35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5" name="Google Shape;1455;p23">
              <a:extLst>
                <a:ext uri="{FF2B5EF4-FFF2-40B4-BE49-F238E27FC236}">
                  <a16:creationId xmlns:a16="http://schemas.microsoft.com/office/drawing/2014/main" id="{D12D2376-0941-3113-FAFA-CC75E2D48F90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456" name="Google Shape;1456;p23">
                <a:extLst>
                  <a:ext uri="{FF2B5EF4-FFF2-40B4-BE49-F238E27FC236}">
                    <a16:creationId xmlns:a16="http://schemas.microsoft.com/office/drawing/2014/main" id="{E3124500-590D-EFB0-3688-2CA063FB3A2F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57" name="Google Shape;1457;p23">
                <a:extLst>
                  <a:ext uri="{FF2B5EF4-FFF2-40B4-BE49-F238E27FC236}">
                    <a16:creationId xmlns:a16="http://schemas.microsoft.com/office/drawing/2014/main" id="{9DEACDEC-ABBC-795A-9E31-17C0FC9E6B4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58" name="Google Shape;1458;p23">
            <a:extLst>
              <a:ext uri="{FF2B5EF4-FFF2-40B4-BE49-F238E27FC236}">
                <a16:creationId xmlns:a16="http://schemas.microsoft.com/office/drawing/2014/main" id="{2E86FB8D-C6C4-4E7D-2CBE-4297C449513E}"/>
              </a:ext>
            </a:extLst>
          </p:cNvPr>
          <p:cNvSpPr txBox="1"/>
          <p:nvPr/>
        </p:nvSpPr>
        <p:spPr>
          <a:xfrm>
            <a:off x="1145320" y="1629196"/>
            <a:ext cx="990574" cy="969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5"/>
              </a:lnSpc>
            </a:pPr>
            <a:r>
              <a:rPr lang="en-US" sz="524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06</a:t>
            </a:r>
            <a:endParaRPr sz="1200" dirty="0"/>
          </a:p>
        </p:txBody>
      </p:sp>
      <p:grpSp>
        <p:nvGrpSpPr>
          <p:cNvPr id="1460" name="Google Shape;1460;p23">
            <a:extLst>
              <a:ext uri="{FF2B5EF4-FFF2-40B4-BE49-F238E27FC236}">
                <a16:creationId xmlns:a16="http://schemas.microsoft.com/office/drawing/2014/main" id="{A8E24118-89A7-9B57-4405-395E4CC51506}"/>
              </a:ext>
            </a:extLst>
          </p:cNvPr>
          <p:cNvGrpSpPr/>
          <p:nvPr/>
        </p:nvGrpSpPr>
        <p:grpSpPr>
          <a:xfrm rot="2821008">
            <a:off x="11306618" y="110579"/>
            <a:ext cx="704941" cy="796217"/>
            <a:chOff x="-95788" y="-89271"/>
            <a:chExt cx="1409883" cy="1592433"/>
          </a:xfrm>
        </p:grpSpPr>
        <p:grpSp>
          <p:nvGrpSpPr>
            <p:cNvPr id="1461" name="Google Shape;1461;p23">
              <a:extLst>
                <a:ext uri="{FF2B5EF4-FFF2-40B4-BE49-F238E27FC236}">
                  <a16:creationId xmlns:a16="http://schemas.microsoft.com/office/drawing/2014/main" id="{44EA415D-5D7E-1A9B-CEC4-9E8591DED091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462" name="Google Shape;1462;p23">
                <a:extLst>
                  <a:ext uri="{FF2B5EF4-FFF2-40B4-BE49-F238E27FC236}">
                    <a16:creationId xmlns:a16="http://schemas.microsoft.com/office/drawing/2014/main" id="{D1B1AF14-C947-7AF2-D293-570781DDCF6F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63" name="Google Shape;1463;p23">
                <a:extLst>
                  <a:ext uri="{FF2B5EF4-FFF2-40B4-BE49-F238E27FC236}">
                    <a16:creationId xmlns:a16="http://schemas.microsoft.com/office/drawing/2014/main" id="{AC68D242-AEB7-819A-1AF1-F0C511C5E68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4" name="Google Shape;1464;p23">
              <a:extLst>
                <a:ext uri="{FF2B5EF4-FFF2-40B4-BE49-F238E27FC236}">
                  <a16:creationId xmlns:a16="http://schemas.microsoft.com/office/drawing/2014/main" id="{2CED5CE0-987E-5813-AB73-28A7D7C8D674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465" name="Google Shape;1465;p23">
                <a:extLst>
                  <a:ext uri="{FF2B5EF4-FFF2-40B4-BE49-F238E27FC236}">
                    <a16:creationId xmlns:a16="http://schemas.microsoft.com/office/drawing/2014/main" id="{D1596E41-77CC-9091-A2CE-642270290E56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66" name="Google Shape;1466;p23">
                <a:extLst>
                  <a:ext uri="{FF2B5EF4-FFF2-40B4-BE49-F238E27FC236}">
                    <a16:creationId xmlns:a16="http://schemas.microsoft.com/office/drawing/2014/main" id="{8256D67F-324C-1FA0-EAED-81926F8A6A3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7" name="Google Shape;1467;p23">
              <a:extLst>
                <a:ext uri="{FF2B5EF4-FFF2-40B4-BE49-F238E27FC236}">
                  <a16:creationId xmlns:a16="http://schemas.microsoft.com/office/drawing/2014/main" id="{8CDEDEC5-8623-4168-C411-650A6F201CFC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468" name="Google Shape;1468;p23">
                <a:extLst>
                  <a:ext uri="{FF2B5EF4-FFF2-40B4-BE49-F238E27FC236}">
                    <a16:creationId xmlns:a16="http://schemas.microsoft.com/office/drawing/2014/main" id="{70C2FA41-B502-13A4-CCF7-CDCB7FC5E127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69" name="Google Shape;1469;p23">
                <a:extLst>
                  <a:ext uri="{FF2B5EF4-FFF2-40B4-BE49-F238E27FC236}">
                    <a16:creationId xmlns:a16="http://schemas.microsoft.com/office/drawing/2014/main" id="{9355F291-3C64-758C-3DE6-C57A999C1E6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0" name="Google Shape;1470;p23">
              <a:extLst>
                <a:ext uri="{FF2B5EF4-FFF2-40B4-BE49-F238E27FC236}">
                  <a16:creationId xmlns:a16="http://schemas.microsoft.com/office/drawing/2014/main" id="{BCC3D6BA-E2BA-4BBB-EBBA-C46D2015C968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471" name="Google Shape;1471;p23">
                <a:extLst>
                  <a:ext uri="{FF2B5EF4-FFF2-40B4-BE49-F238E27FC236}">
                    <a16:creationId xmlns:a16="http://schemas.microsoft.com/office/drawing/2014/main" id="{33BDBDF5-8C86-AB21-57F3-3CDA6413C128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72" name="Google Shape;1472;p23">
                <a:extLst>
                  <a:ext uri="{FF2B5EF4-FFF2-40B4-BE49-F238E27FC236}">
                    <a16:creationId xmlns:a16="http://schemas.microsoft.com/office/drawing/2014/main" id="{4E916F24-8F61-3AB9-ADAC-E816E0B0BC3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73" name="Google Shape;1473;p23">
            <a:extLst>
              <a:ext uri="{FF2B5EF4-FFF2-40B4-BE49-F238E27FC236}">
                <a16:creationId xmlns:a16="http://schemas.microsoft.com/office/drawing/2014/main" id="{EF470E7A-5FEA-B508-A017-3B23297E2EF0}"/>
              </a:ext>
            </a:extLst>
          </p:cNvPr>
          <p:cNvSpPr/>
          <p:nvPr/>
        </p:nvSpPr>
        <p:spPr>
          <a:xfrm>
            <a:off x="558550" y="4131125"/>
            <a:ext cx="557629" cy="888973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74" name="Google Shape;1474;p23">
            <a:extLst>
              <a:ext uri="{FF2B5EF4-FFF2-40B4-BE49-F238E27FC236}">
                <a16:creationId xmlns:a16="http://schemas.microsoft.com/office/drawing/2014/main" id="{BE1FCEC2-376C-AB15-DEC9-7769D372675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9233" y="1134884"/>
            <a:ext cx="3766967" cy="414771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6B5C95-BDA9-6263-A0B9-F54EB37381DD}"/>
              </a:ext>
            </a:extLst>
          </p:cNvPr>
          <p:cNvSpPr txBox="1"/>
          <p:nvPr/>
        </p:nvSpPr>
        <p:spPr>
          <a:xfrm>
            <a:off x="1297858" y="2952496"/>
            <a:ext cx="6096000" cy="271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GH" sz="1800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User Feedback 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LED Alerts:  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The LED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blinks</a:t>
            </a: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3x to show that a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High gas detected.  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The LED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blinks</a:t>
            </a: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2x to show that there is a 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DHT22</a:t>
            </a: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sensor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error.  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The LED remains s</a:t>
            </a:r>
            <a:r>
              <a:rPr lang="en-GH" sz="1800" kern="100" dirty="0" err="1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teady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ON</a:t>
            </a: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) to show that the 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operation </a:t>
            </a: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is 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Normal.  </a:t>
            </a:r>
          </a:p>
        </p:txBody>
      </p:sp>
    </p:spTree>
    <p:extLst>
      <p:ext uri="{BB962C8B-B14F-4D97-AF65-F5344CB8AC3E}">
        <p14:creationId xmlns:p14="http://schemas.microsoft.com/office/powerpoint/2010/main" val="3653412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>
          <a:extLst>
            <a:ext uri="{FF2B5EF4-FFF2-40B4-BE49-F238E27FC236}">
              <a16:creationId xmlns:a16="http://schemas.microsoft.com/office/drawing/2014/main" id="{4721483E-D134-243A-AFF0-CDC9835F7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2" name="Google Shape;1392;p23">
            <a:extLst>
              <a:ext uri="{FF2B5EF4-FFF2-40B4-BE49-F238E27FC236}">
                <a16:creationId xmlns:a16="http://schemas.microsoft.com/office/drawing/2014/main" id="{3CAFDA8D-CCE1-1C4A-8780-F9B5A79AAE99}"/>
              </a:ext>
            </a:extLst>
          </p:cNvPr>
          <p:cNvGrpSpPr/>
          <p:nvPr/>
        </p:nvGrpSpPr>
        <p:grpSpPr>
          <a:xfrm>
            <a:off x="685801" y="1591111"/>
            <a:ext cx="1377043" cy="958105"/>
            <a:chOff x="0" y="-47625"/>
            <a:chExt cx="544017" cy="378511"/>
          </a:xfrm>
        </p:grpSpPr>
        <p:sp>
          <p:nvSpPr>
            <p:cNvPr id="1393" name="Google Shape;1393;p23">
              <a:extLst>
                <a:ext uri="{FF2B5EF4-FFF2-40B4-BE49-F238E27FC236}">
                  <a16:creationId xmlns:a16="http://schemas.microsoft.com/office/drawing/2014/main" id="{8F024DFB-BEAB-506F-BDC1-ABC11AA8A8D4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394" name="Google Shape;1394;p23">
              <a:extLst>
                <a:ext uri="{FF2B5EF4-FFF2-40B4-BE49-F238E27FC236}">
                  <a16:creationId xmlns:a16="http://schemas.microsoft.com/office/drawing/2014/main" id="{368FCC11-6A46-CC5B-CCE8-90E8398568D4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5" name="Google Shape;1395;p23">
            <a:extLst>
              <a:ext uri="{FF2B5EF4-FFF2-40B4-BE49-F238E27FC236}">
                <a16:creationId xmlns:a16="http://schemas.microsoft.com/office/drawing/2014/main" id="{A85F09AF-C404-FCDC-A7EE-DB1959EDC126}"/>
              </a:ext>
            </a:extLst>
          </p:cNvPr>
          <p:cNvGrpSpPr/>
          <p:nvPr/>
        </p:nvGrpSpPr>
        <p:grpSpPr>
          <a:xfrm>
            <a:off x="758851" y="1473733"/>
            <a:ext cx="1377043" cy="958105"/>
            <a:chOff x="0" y="-47625"/>
            <a:chExt cx="544017" cy="378511"/>
          </a:xfrm>
        </p:grpSpPr>
        <p:sp>
          <p:nvSpPr>
            <p:cNvPr id="1396" name="Google Shape;1396;p23">
              <a:extLst>
                <a:ext uri="{FF2B5EF4-FFF2-40B4-BE49-F238E27FC236}">
                  <a16:creationId xmlns:a16="http://schemas.microsoft.com/office/drawing/2014/main" id="{AD50331B-7BD9-DD22-460B-ABF842894FFC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397" name="Google Shape;1397;p23">
              <a:extLst>
                <a:ext uri="{FF2B5EF4-FFF2-40B4-BE49-F238E27FC236}">
                  <a16:creationId xmlns:a16="http://schemas.microsoft.com/office/drawing/2014/main" id="{02FC4D14-2294-DB5C-0464-D1D5BCEBD61F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8" name="Google Shape;1398;p23">
            <a:extLst>
              <a:ext uri="{FF2B5EF4-FFF2-40B4-BE49-F238E27FC236}">
                <a16:creationId xmlns:a16="http://schemas.microsoft.com/office/drawing/2014/main" id="{85AA3CEA-CF1B-4EDB-CF17-A55173966401}"/>
              </a:ext>
            </a:extLst>
          </p:cNvPr>
          <p:cNvSpPr txBox="1"/>
          <p:nvPr/>
        </p:nvSpPr>
        <p:spPr>
          <a:xfrm>
            <a:off x="2461694" y="1495449"/>
            <a:ext cx="6329794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KEY FUNCTIONALITY</a:t>
            </a:r>
            <a:endParaRPr sz="800" dirty="0"/>
          </a:p>
        </p:txBody>
      </p:sp>
      <p:grpSp>
        <p:nvGrpSpPr>
          <p:cNvPr id="1399" name="Google Shape;1399;p23">
            <a:extLst>
              <a:ext uri="{FF2B5EF4-FFF2-40B4-BE49-F238E27FC236}">
                <a16:creationId xmlns:a16="http://schemas.microsoft.com/office/drawing/2014/main" id="{39903B1A-5977-51AC-D47F-CFA3D68E55CC}"/>
              </a:ext>
            </a:extLst>
          </p:cNvPr>
          <p:cNvGrpSpPr/>
          <p:nvPr/>
        </p:nvGrpSpPr>
        <p:grpSpPr>
          <a:xfrm>
            <a:off x="7587683" y="1080585"/>
            <a:ext cx="3766952" cy="4369991"/>
            <a:chOff x="0" y="-47625"/>
            <a:chExt cx="1440048" cy="1670580"/>
          </a:xfrm>
        </p:grpSpPr>
        <p:sp>
          <p:nvSpPr>
            <p:cNvPr id="1400" name="Google Shape;1400;p23">
              <a:extLst>
                <a:ext uri="{FF2B5EF4-FFF2-40B4-BE49-F238E27FC236}">
                  <a16:creationId xmlns:a16="http://schemas.microsoft.com/office/drawing/2014/main" id="{A61D4CB1-681A-4241-58A6-97C844F0D92F}"/>
                </a:ext>
              </a:extLst>
            </p:cNvPr>
            <p:cNvSpPr/>
            <p:nvPr/>
          </p:nvSpPr>
          <p:spPr>
            <a:xfrm>
              <a:off x="0" y="0"/>
              <a:ext cx="1440048" cy="1622955"/>
            </a:xfrm>
            <a:custGeom>
              <a:avLst/>
              <a:gdLst/>
              <a:ahLst/>
              <a:cxnLst/>
              <a:rect l="l" t="t" r="r" b="b"/>
              <a:pathLst>
                <a:path w="1440048" h="1622955" extrusionOk="0">
                  <a:moveTo>
                    <a:pt x="69878" y="0"/>
                  </a:moveTo>
                  <a:lnTo>
                    <a:pt x="1370170" y="0"/>
                  </a:lnTo>
                  <a:cubicBezTo>
                    <a:pt x="1408762" y="0"/>
                    <a:pt x="1440048" y="31285"/>
                    <a:pt x="1440048" y="69878"/>
                  </a:cubicBezTo>
                  <a:lnTo>
                    <a:pt x="1440048" y="1553077"/>
                  </a:lnTo>
                  <a:cubicBezTo>
                    <a:pt x="1440048" y="1571610"/>
                    <a:pt x="1432686" y="1589384"/>
                    <a:pt x="1419581" y="1602488"/>
                  </a:cubicBezTo>
                  <a:cubicBezTo>
                    <a:pt x="1406476" y="1615593"/>
                    <a:pt x="1388703" y="1622955"/>
                    <a:pt x="1370170" y="1622955"/>
                  </a:cubicBezTo>
                  <a:lnTo>
                    <a:pt x="69878" y="1622955"/>
                  </a:lnTo>
                  <a:cubicBezTo>
                    <a:pt x="31285" y="1622955"/>
                    <a:pt x="0" y="1591670"/>
                    <a:pt x="0" y="1553077"/>
                  </a:cubicBezTo>
                  <a:lnTo>
                    <a:pt x="0" y="69878"/>
                  </a:lnTo>
                  <a:cubicBezTo>
                    <a:pt x="0" y="31285"/>
                    <a:pt x="31285" y="0"/>
                    <a:pt x="69878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401" name="Google Shape;1401;p23">
              <a:extLst>
                <a:ext uri="{FF2B5EF4-FFF2-40B4-BE49-F238E27FC236}">
                  <a16:creationId xmlns:a16="http://schemas.microsoft.com/office/drawing/2014/main" id="{0784E473-0D94-0D62-9D0C-E166343DCE94}"/>
                </a:ext>
              </a:extLst>
            </p:cNvPr>
            <p:cNvSpPr txBox="1"/>
            <p:nvPr/>
          </p:nvSpPr>
          <p:spPr>
            <a:xfrm>
              <a:off x="0" y="-47625"/>
              <a:ext cx="1440048" cy="1670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2" name="Google Shape;1402;p23">
            <a:extLst>
              <a:ext uri="{FF2B5EF4-FFF2-40B4-BE49-F238E27FC236}">
                <a16:creationId xmlns:a16="http://schemas.microsoft.com/office/drawing/2014/main" id="{F304DD19-FA8D-7741-FC57-16BAE1059FC1}"/>
              </a:ext>
            </a:extLst>
          </p:cNvPr>
          <p:cNvGrpSpPr/>
          <p:nvPr/>
        </p:nvGrpSpPr>
        <p:grpSpPr>
          <a:xfrm>
            <a:off x="685800" y="425259"/>
            <a:ext cx="3900703" cy="873213"/>
            <a:chOff x="0" y="0"/>
            <a:chExt cx="7801405" cy="1746426"/>
          </a:xfrm>
        </p:grpSpPr>
        <p:grpSp>
          <p:nvGrpSpPr>
            <p:cNvPr id="1403" name="Google Shape;1403;p23">
              <a:extLst>
                <a:ext uri="{FF2B5EF4-FFF2-40B4-BE49-F238E27FC236}">
                  <a16:creationId xmlns:a16="http://schemas.microsoft.com/office/drawing/2014/main" id="{F4D956AA-E3C1-B186-3A2A-9776D3661D0D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404" name="Google Shape;1404;p23">
                <a:extLst>
                  <a:ext uri="{FF2B5EF4-FFF2-40B4-BE49-F238E27FC236}">
                    <a16:creationId xmlns:a16="http://schemas.microsoft.com/office/drawing/2014/main" id="{AFF084D4-82B9-768F-D08C-EEF62AFC17C5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05" name="Google Shape;1405;p23">
                <a:extLst>
                  <a:ext uri="{FF2B5EF4-FFF2-40B4-BE49-F238E27FC236}">
                    <a16:creationId xmlns:a16="http://schemas.microsoft.com/office/drawing/2014/main" id="{B15C8CC3-DAA7-E9EF-7C41-BEBA9542060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6" name="Google Shape;1406;p23">
              <a:extLst>
                <a:ext uri="{FF2B5EF4-FFF2-40B4-BE49-F238E27FC236}">
                  <a16:creationId xmlns:a16="http://schemas.microsoft.com/office/drawing/2014/main" id="{1B08358B-E715-5CAD-36AC-C9F2BD5292CA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407" name="Google Shape;1407;p23">
                <a:extLst>
                  <a:ext uri="{FF2B5EF4-FFF2-40B4-BE49-F238E27FC236}">
                    <a16:creationId xmlns:a16="http://schemas.microsoft.com/office/drawing/2014/main" id="{9154DAE8-B566-E22B-6596-4468D9B1470F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08" name="Google Shape;1408;p23">
                <a:extLst>
                  <a:ext uri="{FF2B5EF4-FFF2-40B4-BE49-F238E27FC236}">
                    <a16:creationId xmlns:a16="http://schemas.microsoft.com/office/drawing/2014/main" id="{F77BE0FC-CAC3-7862-CBCC-2015DE4CAF9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9" name="Google Shape;1409;p23">
              <a:extLst>
                <a:ext uri="{FF2B5EF4-FFF2-40B4-BE49-F238E27FC236}">
                  <a16:creationId xmlns:a16="http://schemas.microsoft.com/office/drawing/2014/main" id="{9F4A3F8D-D691-C88D-7C35-5D9D8E4938E6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410" name="Google Shape;1410;p23">
                <a:extLst>
                  <a:ext uri="{FF2B5EF4-FFF2-40B4-BE49-F238E27FC236}">
                    <a16:creationId xmlns:a16="http://schemas.microsoft.com/office/drawing/2014/main" id="{E098CD34-BB87-CCDE-414B-BF18EE445478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11" name="Google Shape;1411;p23">
                <a:extLst>
                  <a:ext uri="{FF2B5EF4-FFF2-40B4-BE49-F238E27FC236}">
                    <a16:creationId xmlns:a16="http://schemas.microsoft.com/office/drawing/2014/main" id="{C9DC8515-3F34-B2E3-2407-AD3299AA711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2" name="Google Shape;1412;p23">
              <a:extLst>
                <a:ext uri="{FF2B5EF4-FFF2-40B4-BE49-F238E27FC236}">
                  <a16:creationId xmlns:a16="http://schemas.microsoft.com/office/drawing/2014/main" id="{5C9213C1-5BDD-3FA1-8CA3-BF31DE06882D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413" name="Google Shape;1413;p23">
                <a:extLst>
                  <a:ext uri="{FF2B5EF4-FFF2-40B4-BE49-F238E27FC236}">
                    <a16:creationId xmlns:a16="http://schemas.microsoft.com/office/drawing/2014/main" id="{3B9E1163-0EBA-2F1D-5395-6E4F8BF4B6DE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14" name="Google Shape;1414;p23">
                <a:extLst>
                  <a:ext uri="{FF2B5EF4-FFF2-40B4-BE49-F238E27FC236}">
                    <a16:creationId xmlns:a16="http://schemas.microsoft.com/office/drawing/2014/main" id="{A0A34E67-863A-9BBC-1EDC-629D4D6BCEF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5" name="Google Shape;1415;p23">
              <a:extLst>
                <a:ext uri="{FF2B5EF4-FFF2-40B4-BE49-F238E27FC236}">
                  <a16:creationId xmlns:a16="http://schemas.microsoft.com/office/drawing/2014/main" id="{EF455712-1ADC-8D7B-92B5-4B0977FB9978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416" name="Google Shape;1416;p23">
                <a:extLst>
                  <a:ext uri="{FF2B5EF4-FFF2-40B4-BE49-F238E27FC236}">
                    <a16:creationId xmlns:a16="http://schemas.microsoft.com/office/drawing/2014/main" id="{BCE313FE-5578-72D2-C6F4-862B95C1949B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17" name="Google Shape;1417;p23">
                <a:extLst>
                  <a:ext uri="{FF2B5EF4-FFF2-40B4-BE49-F238E27FC236}">
                    <a16:creationId xmlns:a16="http://schemas.microsoft.com/office/drawing/2014/main" id="{42E8CF22-AB52-5A2B-553A-703097AF7F7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8" name="Google Shape;1418;p23">
              <a:extLst>
                <a:ext uri="{FF2B5EF4-FFF2-40B4-BE49-F238E27FC236}">
                  <a16:creationId xmlns:a16="http://schemas.microsoft.com/office/drawing/2014/main" id="{06B68B0A-9370-5389-64AF-646FB5E6BCB7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419" name="Google Shape;1419;p23">
                <a:extLst>
                  <a:ext uri="{FF2B5EF4-FFF2-40B4-BE49-F238E27FC236}">
                    <a16:creationId xmlns:a16="http://schemas.microsoft.com/office/drawing/2014/main" id="{35CE7CA5-C3FC-8B7A-9F23-BF555098F9A6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20" name="Google Shape;1420;p23">
                <a:extLst>
                  <a:ext uri="{FF2B5EF4-FFF2-40B4-BE49-F238E27FC236}">
                    <a16:creationId xmlns:a16="http://schemas.microsoft.com/office/drawing/2014/main" id="{7111D9A8-FDC8-4574-5600-7FA4ED82910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1" name="Google Shape;1421;p23">
              <a:extLst>
                <a:ext uri="{FF2B5EF4-FFF2-40B4-BE49-F238E27FC236}">
                  <a16:creationId xmlns:a16="http://schemas.microsoft.com/office/drawing/2014/main" id="{77031B05-4CCF-8D93-07B2-D39DF8F2B75A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422" name="Google Shape;1422;p23">
                <a:extLst>
                  <a:ext uri="{FF2B5EF4-FFF2-40B4-BE49-F238E27FC236}">
                    <a16:creationId xmlns:a16="http://schemas.microsoft.com/office/drawing/2014/main" id="{3CB53D64-57A3-F2C5-7131-F0E09283C969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23" name="Google Shape;1423;p23">
                <a:extLst>
                  <a:ext uri="{FF2B5EF4-FFF2-40B4-BE49-F238E27FC236}">
                    <a16:creationId xmlns:a16="http://schemas.microsoft.com/office/drawing/2014/main" id="{A3975504-F637-163F-3973-4334723AFEF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4" name="Google Shape;1424;p23">
              <a:extLst>
                <a:ext uri="{FF2B5EF4-FFF2-40B4-BE49-F238E27FC236}">
                  <a16:creationId xmlns:a16="http://schemas.microsoft.com/office/drawing/2014/main" id="{17BD57B6-1704-9FC3-6690-9E1F674BD7CB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425" name="Google Shape;1425;p23">
                <a:extLst>
                  <a:ext uri="{FF2B5EF4-FFF2-40B4-BE49-F238E27FC236}">
                    <a16:creationId xmlns:a16="http://schemas.microsoft.com/office/drawing/2014/main" id="{BC809E0B-7ED4-7C60-DF7A-81B03A385948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26" name="Google Shape;1426;p23">
                <a:extLst>
                  <a:ext uri="{FF2B5EF4-FFF2-40B4-BE49-F238E27FC236}">
                    <a16:creationId xmlns:a16="http://schemas.microsoft.com/office/drawing/2014/main" id="{EB2B3C99-1C47-C8E1-ECA0-BBEEBC3FB69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7" name="Google Shape;1427;p23">
              <a:extLst>
                <a:ext uri="{FF2B5EF4-FFF2-40B4-BE49-F238E27FC236}">
                  <a16:creationId xmlns:a16="http://schemas.microsoft.com/office/drawing/2014/main" id="{59B01B45-20F4-FFC4-A48E-7EB46B4EFEA2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428" name="Google Shape;1428;p23">
                <a:extLst>
                  <a:ext uri="{FF2B5EF4-FFF2-40B4-BE49-F238E27FC236}">
                    <a16:creationId xmlns:a16="http://schemas.microsoft.com/office/drawing/2014/main" id="{A2CC4CB2-C0FD-3323-A84E-DE60FFE9FA22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29" name="Google Shape;1429;p23">
                <a:extLst>
                  <a:ext uri="{FF2B5EF4-FFF2-40B4-BE49-F238E27FC236}">
                    <a16:creationId xmlns:a16="http://schemas.microsoft.com/office/drawing/2014/main" id="{2D5E5110-2EF5-894F-A925-8FC32FB3B1F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30" name="Google Shape;1430;p23">
            <a:extLst>
              <a:ext uri="{FF2B5EF4-FFF2-40B4-BE49-F238E27FC236}">
                <a16:creationId xmlns:a16="http://schemas.microsoft.com/office/drawing/2014/main" id="{6F1FD577-C18C-5620-A306-9C8CA829B686}"/>
              </a:ext>
            </a:extLst>
          </p:cNvPr>
          <p:cNvGrpSpPr/>
          <p:nvPr/>
        </p:nvGrpSpPr>
        <p:grpSpPr>
          <a:xfrm>
            <a:off x="7665782" y="5717659"/>
            <a:ext cx="3900703" cy="873213"/>
            <a:chOff x="0" y="0"/>
            <a:chExt cx="7801405" cy="1746426"/>
          </a:xfrm>
        </p:grpSpPr>
        <p:grpSp>
          <p:nvGrpSpPr>
            <p:cNvPr id="1431" name="Google Shape;1431;p23">
              <a:extLst>
                <a:ext uri="{FF2B5EF4-FFF2-40B4-BE49-F238E27FC236}">
                  <a16:creationId xmlns:a16="http://schemas.microsoft.com/office/drawing/2014/main" id="{F78C7634-9E2D-8912-977A-F1CDC3DC9612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432" name="Google Shape;1432;p23">
                <a:extLst>
                  <a:ext uri="{FF2B5EF4-FFF2-40B4-BE49-F238E27FC236}">
                    <a16:creationId xmlns:a16="http://schemas.microsoft.com/office/drawing/2014/main" id="{48376BF3-A4C6-5E88-1332-20CE25AC818D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33" name="Google Shape;1433;p23">
                <a:extLst>
                  <a:ext uri="{FF2B5EF4-FFF2-40B4-BE49-F238E27FC236}">
                    <a16:creationId xmlns:a16="http://schemas.microsoft.com/office/drawing/2014/main" id="{1A2504A7-6CCA-3A42-122C-86FC80BDF99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4" name="Google Shape;1434;p23">
              <a:extLst>
                <a:ext uri="{FF2B5EF4-FFF2-40B4-BE49-F238E27FC236}">
                  <a16:creationId xmlns:a16="http://schemas.microsoft.com/office/drawing/2014/main" id="{6D0A1ADA-C8D6-83B2-3374-CA829B054A2D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435" name="Google Shape;1435;p23">
                <a:extLst>
                  <a:ext uri="{FF2B5EF4-FFF2-40B4-BE49-F238E27FC236}">
                    <a16:creationId xmlns:a16="http://schemas.microsoft.com/office/drawing/2014/main" id="{93DCC840-7ACE-B095-97BD-7449DA5C502D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36" name="Google Shape;1436;p23">
                <a:extLst>
                  <a:ext uri="{FF2B5EF4-FFF2-40B4-BE49-F238E27FC236}">
                    <a16:creationId xmlns:a16="http://schemas.microsoft.com/office/drawing/2014/main" id="{043F903A-7F9F-354B-7142-9DE53BA7150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3">
              <a:extLst>
                <a:ext uri="{FF2B5EF4-FFF2-40B4-BE49-F238E27FC236}">
                  <a16:creationId xmlns:a16="http://schemas.microsoft.com/office/drawing/2014/main" id="{5542B595-4C18-EEE9-CEE5-F3853A8D060A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438" name="Google Shape;1438;p23">
                <a:extLst>
                  <a:ext uri="{FF2B5EF4-FFF2-40B4-BE49-F238E27FC236}">
                    <a16:creationId xmlns:a16="http://schemas.microsoft.com/office/drawing/2014/main" id="{B04FB09B-1415-AABF-20D6-B25777ADA4AD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39" name="Google Shape;1439;p23">
                <a:extLst>
                  <a:ext uri="{FF2B5EF4-FFF2-40B4-BE49-F238E27FC236}">
                    <a16:creationId xmlns:a16="http://schemas.microsoft.com/office/drawing/2014/main" id="{BF76B640-822C-9FF8-5706-14313340096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0" name="Google Shape;1440;p23">
              <a:extLst>
                <a:ext uri="{FF2B5EF4-FFF2-40B4-BE49-F238E27FC236}">
                  <a16:creationId xmlns:a16="http://schemas.microsoft.com/office/drawing/2014/main" id="{2DFFF381-4A43-65E5-CFF9-D8B33866B552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441" name="Google Shape;1441;p23">
                <a:extLst>
                  <a:ext uri="{FF2B5EF4-FFF2-40B4-BE49-F238E27FC236}">
                    <a16:creationId xmlns:a16="http://schemas.microsoft.com/office/drawing/2014/main" id="{2C0DEA3D-B658-A843-50A7-1715F5FC5B8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42" name="Google Shape;1442;p23">
                <a:extLst>
                  <a:ext uri="{FF2B5EF4-FFF2-40B4-BE49-F238E27FC236}">
                    <a16:creationId xmlns:a16="http://schemas.microsoft.com/office/drawing/2014/main" id="{7B225EB1-0698-7288-A608-EBEB3C10AA0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3" name="Google Shape;1443;p23">
              <a:extLst>
                <a:ext uri="{FF2B5EF4-FFF2-40B4-BE49-F238E27FC236}">
                  <a16:creationId xmlns:a16="http://schemas.microsoft.com/office/drawing/2014/main" id="{A9AAD6E0-D648-2552-15C7-FE576D6F6B76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444" name="Google Shape;1444;p23">
                <a:extLst>
                  <a:ext uri="{FF2B5EF4-FFF2-40B4-BE49-F238E27FC236}">
                    <a16:creationId xmlns:a16="http://schemas.microsoft.com/office/drawing/2014/main" id="{35196608-A5F1-0B14-BA71-A5517A26F49F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45" name="Google Shape;1445;p23">
                <a:extLst>
                  <a:ext uri="{FF2B5EF4-FFF2-40B4-BE49-F238E27FC236}">
                    <a16:creationId xmlns:a16="http://schemas.microsoft.com/office/drawing/2014/main" id="{389E2D6E-12A1-ED6F-6D05-003E58895B8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6" name="Google Shape;1446;p23">
              <a:extLst>
                <a:ext uri="{FF2B5EF4-FFF2-40B4-BE49-F238E27FC236}">
                  <a16:creationId xmlns:a16="http://schemas.microsoft.com/office/drawing/2014/main" id="{FF7DC8BB-F4D7-E4E6-105B-54907557DFA4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447" name="Google Shape;1447;p23">
                <a:extLst>
                  <a:ext uri="{FF2B5EF4-FFF2-40B4-BE49-F238E27FC236}">
                    <a16:creationId xmlns:a16="http://schemas.microsoft.com/office/drawing/2014/main" id="{F92C9B02-6628-7DCB-7B48-04AB6E574D42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48" name="Google Shape;1448;p23">
                <a:extLst>
                  <a:ext uri="{FF2B5EF4-FFF2-40B4-BE49-F238E27FC236}">
                    <a16:creationId xmlns:a16="http://schemas.microsoft.com/office/drawing/2014/main" id="{3FB9524D-48DE-8D4A-DC48-A6B5F4660FA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9" name="Google Shape;1449;p23">
              <a:extLst>
                <a:ext uri="{FF2B5EF4-FFF2-40B4-BE49-F238E27FC236}">
                  <a16:creationId xmlns:a16="http://schemas.microsoft.com/office/drawing/2014/main" id="{11DCB545-202D-E90C-F1F1-79F499E44B0F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450" name="Google Shape;1450;p23">
                <a:extLst>
                  <a:ext uri="{FF2B5EF4-FFF2-40B4-BE49-F238E27FC236}">
                    <a16:creationId xmlns:a16="http://schemas.microsoft.com/office/drawing/2014/main" id="{FB1B40BE-BC56-1004-F93B-07F701640DF0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51" name="Google Shape;1451;p23">
                <a:extLst>
                  <a:ext uri="{FF2B5EF4-FFF2-40B4-BE49-F238E27FC236}">
                    <a16:creationId xmlns:a16="http://schemas.microsoft.com/office/drawing/2014/main" id="{523D5A69-08F4-DD15-9163-F2D29164240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2" name="Google Shape;1452;p23">
              <a:extLst>
                <a:ext uri="{FF2B5EF4-FFF2-40B4-BE49-F238E27FC236}">
                  <a16:creationId xmlns:a16="http://schemas.microsoft.com/office/drawing/2014/main" id="{CF2C0C97-5150-9A2F-D444-7C8150FB1FA6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453" name="Google Shape;1453;p23">
                <a:extLst>
                  <a:ext uri="{FF2B5EF4-FFF2-40B4-BE49-F238E27FC236}">
                    <a16:creationId xmlns:a16="http://schemas.microsoft.com/office/drawing/2014/main" id="{07C06786-1427-AA80-37BF-906C00AC6FC9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54" name="Google Shape;1454;p23">
                <a:extLst>
                  <a:ext uri="{FF2B5EF4-FFF2-40B4-BE49-F238E27FC236}">
                    <a16:creationId xmlns:a16="http://schemas.microsoft.com/office/drawing/2014/main" id="{CDF9E85B-EF57-8DA1-EECA-FF0ACB3E5AC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5" name="Google Shape;1455;p23">
              <a:extLst>
                <a:ext uri="{FF2B5EF4-FFF2-40B4-BE49-F238E27FC236}">
                  <a16:creationId xmlns:a16="http://schemas.microsoft.com/office/drawing/2014/main" id="{4A37823E-47CD-F776-280F-049A8740B53A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456" name="Google Shape;1456;p23">
                <a:extLst>
                  <a:ext uri="{FF2B5EF4-FFF2-40B4-BE49-F238E27FC236}">
                    <a16:creationId xmlns:a16="http://schemas.microsoft.com/office/drawing/2014/main" id="{CB548A48-460D-9713-C045-1AF15A93333D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57" name="Google Shape;1457;p23">
                <a:extLst>
                  <a:ext uri="{FF2B5EF4-FFF2-40B4-BE49-F238E27FC236}">
                    <a16:creationId xmlns:a16="http://schemas.microsoft.com/office/drawing/2014/main" id="{5E60F7D7-BBC0-1736-3C5A-2FB267FCB82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58" name="Google Shape;1458;p23">
            <a:extLst>
              <a:ext uri="{FF2B5EF4-FFF2-40B4-BE49-F238E27FC236}">
                <a16:creationId xmlns:a16="http://schemas.microsoft.com/office/drawing/2014/main" id="{66D11B94-0EDD-7037-8D26-47B9163C8541}"/>
              </a:ext>
            </a:extLst>
          </p:cNvPr>
          <p:cNvSpPr txBox="1"/>
          <p:nvPr/>
        </p:nvSpPr>
        <p:spPr>
          <a:xfrm>
            <a:off x="1145320" y="1629196"/>
            <a:ext cx="990574" cy="969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5"/>
              </a:lnSpc>
            </a:pPr>
            <a:r>
              <a:rPr lang="en-US" sz="524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07</a:t>
            </a:r>
            <a:endParaRPr sz="1200" dirty="0"/>
          </a:p>
        </p:txBody>
      </p:sp>
      <p:grpSp>
        <p:nvGrpSpPr>
          <p:cNvPr id="1460" name="Google Shape;1460;p23">
            <a:extLst>
              <a:ext uri="{FF2B5EF4-FFF2-40B4-BE49-F238E27FC236}">
                <a16:creationId xmlns:a16="http://schemas.microsoft.com/office/drawing/2014/main" id="{79FBCF53-F1BA-A535-28A1-5D650D0FB805}"/>
              </a:ext>
            </a:extLst>
          </p:cNvPr>
          <p:cNvGrpSpPr/>
          <p:nvPr/>
        </p:nvGrpSpPr>
        <p:grpSpPr>
          <a:xfrm rot="2821008">
            <a:off x="11306618" y="110579"/>
            <a:ext cx="704941" cy="796217"/>
            <a:chOff x="-95788" y="-89271"/>
            <a:chExt cx="1409883" cy="1592433"/>
          </a:xfrm>
        </p:grpSpPr>
        <p:grpSp>
          <p:nvGrpSpPr>
            <p:cNvPr id="1461" name="Google Shape;1461;p23">
              <a:extLst>
                <a:ext uri="{FF2B5EF4-FFF2-40B4-BE49-F238E27FC236}">
                  <a16:creationId xmlns:a16="http://schemas.microsoft.com/office/drawing/2014/main" id="{BCB34030-785D-5004-30CE-2DCFEEDE8031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462" name="Google Shape;1462;p23">
                <a:extLst>
                  <a:ext uri="{FF2B5EF4-FFF2-40B4-BE49-F238E27FC236}">
                    <a16:creationId xmlns:a16="http://schemas.microsoft.com/office/drawing/2014/main" id="{8E1E31FB-F694-BCEB-335A-041364CED28B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63" name="Google Shape;1463;p23">
                <a:extLst>
                  <a:ext uri="{FF2B5EF4-FFF2-40B4-BE49-F238E27FC236}">
                    <a16:creationId xmlns:a16="http://schemas.microsoft.com/office/drawing/2014/main" id="{5715C0B0-E4A2-E32A-39C4-FC5159EE678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4" name="Google Shape;1464;p23">
              <a:extLst>
                <a:ext uri="{FF2B5EF4-FFF2-40B4-BE49-F238E27FC236}">
                  <a16:creationId xmlns:a16="http://schemas.microsoft.com/office/drawing/2014/main" id="{76315D2F-E2D6-03EB-733B-7EDF50154C8E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465" name="Google Shape;1465;p23">
                <a:extLst>
                  <a:ext uri="{FF2B5EF4-FFF2-40B4-BE49-F238E27FC236}">
                    <a16:creationId xmlns:a16="http://schemas.microsoft.com/office/drawing/2014/main" id="{E234EFC5-43B7-237A-4D8D-E18F9870D6D7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66" name="Google Shape;1466;p23">
                <a:extLst>
                  <a:ext uri="{FF2B5EF4-FFF2-40B4-BE49-F238E27FC236}">
                    <a16:creationId xmlns:a16="http://schemas.microsoft.com/office/drawing/2014/main" id="{AF2DE8C1-4C90-4671-A19C-853520938E8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7" name="Google Shape;1467;p23">
              <a:extLst>
                <a:ext uri="{FF2B5EF4-FFF2-40B4-BE49-F238E27FC236}">
                  <a16:creationId xmlns:a16="http://schemas.microsoft.com/office/drawing/2014/main" id="{88BC0B5E-364B-23F8-876C-4CC3B3B9D7D9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468" name="Google Shape;1468;p23">
                <a:extLst>
                  <a:ext uri="{FF2B5EF4-FFF2-40B4-BE49-F238E27FC236}">
                    <a16:creationId xmlns:a16="http://schemas.microsoft.com/office/drawing/2014/main" id="{517A737B-4C79-DAAB-4BF6-929E4312504A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69" name="Google Shape;1469;p23">
                <a:extLst>
                  <a:ext uri="{FF2B5EF4-FFF2-40B4-BE49-F238E27FC236}">
                    <a16:creationId xmlns:a16="http://schemas.microsoft.com/office/drawing/2014/main" id="{B7D3B9C3-2D49-D7CC-597D-CE924A0B940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0" name="Google Shape;1470;p23">
              <a:extLst>
                <a:ext uri="{FF2B5EF4-FFF2-40B4-BE49-F238E27FC236}">
                  <a16:creationId xmlns:a16="http://schemas.microsoft.com/office/drawing/2014/main" id="{703F2BA1-767B-5415-80DC-970B1342D6CA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471" name="Google Shape;1471;p23">
                <a:extLst>
                  <a:ext uri="{FF2B5EF4-FFF2-40B4-BE49-F238E27FC236}">
                    <a16:creationId xmlns:a16="http://schemas.microsoft.com/office/drawing/2014/main" id="{4459191B-148D-C87E-8BE9-E488A454DB53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72" name="Google Shape;1472;p23">
                <a:extLst>
                  <a:ext uri="{FF2B5EF4-FFF2-40B4-BE49-F238E27FC236}">
                    <a16:creationId xmlns:a16="http://schemas.microsoft.com/office/drawing/2014/main" id="{BC65CE0A-E4E6-54EB-EA45-3E0D14F02C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73" name="Google Shape;1473;p23">
            <a:extLst>
              <a:ext uri="{FF2B5EF4-FFF2-40B4-BE49-F238E27FC236}">
                <a16:creationId xmlns:a16="http://schemas.microsoft.com/office/drawing/2014/main" id="{825340EC-0B3D-9C62-C499-F7C74E14F852}"/>
              </a:ext>
            </a:extLst>
          </p:cNvPr>
          <p:cNvSpPr/>
          <p:nvPr/>
        </p:nvSpPr>
        <p:spPr>
          <a:xfrm>
            <a:off x="558550" y="4131125"/>
            <a:ext cx="557629" cy="888973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74" name="Google Shape;1474;p23">
            <a:extLst>
              <a:ext uri="{FF2B5EF4-FFF2-40B4-BE49-F238E27FC236}">
                <a16:creationId xmlns:a16="http://schemas.microsoft.com/office/drawing/2014/main" id="{2CE05E92-9DFF-A193-8302-BB3B501309B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9233" y="1134884"/>
            <a:ext cx="3766967" cy="414771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F50B18-3F8E-259B-EE60-70C7A35025B8}"/>
              </a:ext>
            </a:extLst>
          </p:cNvPr>
          <p:cNvSpPr txBox="1"/>
          <p:nvPr/>
        </p:nvSpPr>
        <p:spPr>
          <a:xfrm>
            <a:off x="1065587" y="2598564"/>
            <a:ext cx="5696500" cy="2932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GH" sz="1800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OLED Display:  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The OLED displays the following; 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CO₂ (ppm)</a:t>
            </a: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PM2.5 (µg/m³)</a:t>
            </a: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Humidity (%)</a:t>
            </a: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Temperature (°C)  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Air quality is categorized into 4 levels (Normal, Poor, Bad, Toxic) based on MQ-2 sensor readings</a:t>
            </a: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. The t</a:t>
            </a:r>
            <a:r>
              <a:rPr lang="en-GH" sz="1800" kern="100" dirty="0" err="1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hresholds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are set at 340, 400, and 700</a:t>
            </a: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H" sz="1800" kern="100" dirty="0">
              <a:effectLst/>
              <a:latin typeface="Arimo" panose="020B0604020202020204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The system updates every 2 seconds, providing real-time feedback while ensuring display readability.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520D06-1EA6-3195-3076-EE044B6B08BE}"/>
              </a:ext>
            </a:extLst>
          </p:cNvPr>
          <p:cNvSpPr txBox="1"/>
          <p:nvPr/>
        </p:nvSpPr>
        <p:spPr>
          <a:xfrm>
            <a:off x="1145320" y="5629060"/>
            <a:ext cx="6096000" cy="813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GH" sz="1800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Serial Output:  </a:t>
            </a: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The sensor data or values are logged to serial for debugging</a:t>
            </a:r>
            <a:endParaRPr lang="en-GH" sz="1800" kern="100" dirty="0">
              <a:effectLst/>
              <a:latin typeface="Arimo" panose="020B0604020202020204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845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"/>
          <p:cNvSpPr txBox="1"/>
          <p:nvPr/>
        </p:nvSpPr>
        <p:spPr>
          <a:xfrm>
            <a:off x="685750" y="1341580"/>
            <a:ext cx="5888400" cy="1111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7222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CODE SUMMARY</a:t>
            </a:r>
            <a:endParaRPr sz="1200" dirty="0"/>
          </a:p>
        </p:txBody>
      </p:sp>
      <p:grpSp>
        <p:nvGrpSpPr>
          <p:cNvPr id="764" name="Google Shape;764;p15"/>
          <p:cNvGrpSpPr/>
          <p:nvPr/>
        </p:nvGrpSpPr>
        <p:grpSpPr>
          <a:xfrm>
            <a:off x="278322" y="161571"/>
            <a:ext cx="3900702" cy="873213"/>
            <a:chOff x="0" y="-241100"/>
            <a:chExt cx="7801404" cy="1746426"/>
          </a:xfrm>
        </p:grpSpPr>
        <p:grpSp>
          <p:nvGrpSpPr>
            <p:cNvPr id="765" name="Google Shape;765;p15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67" name="Google Shape;767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70" name="Google Shape;770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73" name="Google Shape;773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76" name="Google Shape;776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79" name="Google Shape;779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82" name="Google Shape;782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85" name="Google Shape;785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88" name="Google Shape;788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91" name="Google Shape;791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/>
          <p:cNvGrpSpPr/>
          <p:nvPr/>
        </p:nvGrpSpPr>
        <p:grpSpPr>
          <a:xfrm>
            <a:off x="7999851" y="5795869"/>
            <a:ext cx="3900703" cy="873213"/>
            <a:chOff x="0" y="0"/>
            <a:chExt cx="7801405" cy="1746426"/>
          </a:xfrm>
        </p:grpSpPr>
        <p:grpSp>
          <p:nvGrpSpPr>
            <p:cNvPr id="793" name="Google Shape;793;p15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95" name="Google Shape;795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98" name="Google Shape;798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801" name="Google Shape;801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804" name="Google Shape;804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807" name="Google Shape;807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810" name="Google Shape;810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813" name="Google Shape;813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816" name="Google Shape;816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819" name="Google Shape;819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0" name="Google Shape;820;p15"/>
          <p:cNvSpPr/>
          <p:nvPr/>
        </p:nvSpPr>
        <p:spPr>
          <a:xfrm>
            <a:off x="6574150" y="1452790"/>
            <a:ext cx="557629" cy="888973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GH" dirty="0"/>
          </a:p>
        </p:txBody>
      </p:sp>
      <p:grpSp>
        <p:nvGrpSpPr>
          <p:cNvPr id="821" name="Google Shape;821;p15"/>
          <p:cNvGrpSpPr/>
          <p:nvPr/>
        </p:nvGrpSpPr>
        <p:grpSpPr>
          <a:xfrm>
            <a:off x="7587683" y="1080585"/>
            <a:ext cx="3766952" cy="4369991"/>
            <a:chOff x="0" y="-47625"/>
            <a:chExt cx="1440048" cy="1670580"/>
          </a:xfrm>
        </p:grpSpPr>
        <p:sp>
          <p:nvSpPr>
            <p:cNvPr id="822" name="Google Shape;822;p15"/>
            <p:cNvSpPr/>
            <p:nvPr/>
          </p:nvSpPr>
          <p:spPr>
            <a:xfrm>
              <a:off x="0" y="0"/>
              <a:ext cx="1440048" cy="1622955"/>
            </a:xfrm>
            <a:custGeom>
              <a:avLst/>
              <a:gdLst/>
              <a:ahLst/>
              <a:cxnLst/>
              <a:rect l="l" t="t" r="r" b="b"/>
              <a:pathLst>
                <a:path w="1440048" h="1622955" extrusionOk="0">
                  <a:moveTo>
                    <a:pt x="69878" y="0"/>
                  </a:moveTo>
                  <a:lnTo>
                    <a:pt x="1370170" y="0"/>
                  </a:lnTo>
                  <a:cubicBezTo>
                    <a:pt x="1408762" y="0"/>
                    <a:pt x="1440048" y="31285"/>
                    <a:pt x="1440048" y="69878"/>
                  </a:cubicBezTo>
                  <a:lnTo>
                    <a:pt x="1440048" y="1553077"/>
                  </a:lnTo>
                  <a:cubicBezTo>
                    <a:pt x="1440048" y="1571610"/>
                    <a:pt x="1432686" y="1589384"/>
                    <a:pt x="1419581" y="1602488"/>
                  </a:cubicBezTo>
                  <a:cubicBezTo>
                    <a:pt x="1406476" y="1615593"/>
                    <a:pt x="1388703" y="1622955"/>
                    <a:pt x="1370170" y="1622955"/>
                  </a:cubicBezTo>
                  <a:lnTo>
                    <a:pt x="69878" y="1622955"/>
                  </a:lnTo>
                  <a:cubicBezTo>
                    <a:pt x="31285" y="1622955"/>
                    <a:pt x="0" y="1591670"/>
                    <a:pt x="0" y="1553077"/>
                  </a:cubicBezTo>
                  <a:lnTo>
                    <a:pt x="0" y="69878"/>
                  </a:lnTo>
                  <a:cubicBezTo>
                    <a:pt x="0" y="31285"/>
                    <a:pt x="31285" y="0"/>
                    <a:pt x="69878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823" name="Google Shape;823;p15"/>
            <p:cNvSpPr txBox="1"/>
            <p:nvPr/>
          </p:nvSpPr>
          <p:spPr>
            <a:xfrm>
              <a:off x="0" y="-47625"/>
              <a:ext cx="1440048" cy="1670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4" name="Google Shape;824;p15"/>
          <p:cNvSpPr txBox="1"/>
          <p:nvPr/>
        </p:nvSpPr>
        <p:spPr>
          <a:xfrm>
            <a:off x="685750" y="2573761"/>
            <a:ext cx="6446000" cy="3925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GH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The </a:t>
            </a:r>
            <a:r>
              <a:rPr lang="en-GH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IoT-Based Air Quality Monitoring System</a:t>
            </a:r>
            <a:r>
              <a:rPr lang="en-GH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provides real-time air quality monitoring using an </a:t>
            </a:r>
            <a:r>
              <a:rPr lang="en-GH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MQ-2 gas sensor</a:t>
            </a:r>
            <a:r>
              <a:rPr lang="en-GH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for gas detection and a </a:t>
            </a:r>
            <a:r>
              <a:rPr lang="en-GH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DHT22 sensor</a:t>
            </a:r>
            <a:r>
              <a:rPr lang="en-GH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for temperature and humidity measurement. An </a:t>
            </a:r>
            <a:r>
              <a:rPr lang="en-GH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OLED display</a:t>
            </a:r>
            <a:r>
              <a:rPr lang="en-GH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shows real-time data, while an </a:t>
            </a:r>
            <a:r>
              <a:rPr lang="en-GH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LED indicator</a:t>
            </a:r>
            <a:r>
              <a:rPr lang="en-GH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provides alerts based on gas levels and sensor errors. The </a:t>
            </a:r>
            <a:r>
              <a:rPr lang="en-GH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setup function</a:t>
            </a:r>
            <a:r>
              <a:rPr lang="en-GH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initializes the sensors, display, and Serial Monitor, ensuring proper configuration. The OLED screen, controlled via the </a:t>
            </a:r>
            <a:r>
              <a:rPr lang="en-GH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Adafruit SSD1306 library</a:t>
            </a:r>
            <a:r>
              <a:rPr lang="en-GH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, displays an initialization message, and the LED turns on to indicate system readiness. In the </a:t>
            </a:r>
            <a:r>
              <a:rPr lang="en-GH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loop function</a:t>
            </a:r>
            <a:r>
              <a:rPr lang="en-GH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, sensor readings are continuously processed, and if gas levels exceed </a:t>
            </a:r>
            <a:r>
              <a:rPr lang="en-GH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300</a:t>
            </a:r>
            <a:r>
              <a:rPr lang="en-GH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, the LED blinks </a:t>
            </a:r>
            <a:r>
              <a:rPr lang="en-GH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three times</a:t>
            </a:r>
            <a:r>
              <a:rPr lang="en-GH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H" kern="100" dirty="0" err="1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signaling</a:t>
            </a:r>
            <a:r>
              <a:rPr lang="en-GH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a warning. If the </a:t>
            </a:r>
            <a:r>
              <a:rPr lang="en-GH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DHT22 sensor fails</a:t>
            </a:r>
            <a:r>
              <a:rPr lang="en-GH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, the LED blinks </a:t>
            </a:r>
            <a:r>
              <a:rPr lang="en-GH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two times</a:t>
            </a:r>
            <a:r>
              <a:rPr lang="en-GH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, indicating an error.</a:t>
            </a:r>
          </a:p>
        </p:txBody>
      </p:sp>
      <p:grpSp>
        <p:nvGrpSpPr>
          <p:cNvPr id="825" name="Google Shape;825;p15"/>
          <p:cNvGrpSpPr/>
          <p:nvPr/>
        </p:nvGrpSpPr>
        <p:grpSpPr>
          <a:xfrm rot="2821008">
            <a:off x="11306618" y="110579"/>
            <a:ext cx="704941" cy="796217"/>
            <a:chOff x="-95788" y="-89271"/>
            <a:chExt cx="1409883" cy="1592433"/>
          </a:xfrm>
        </p:grpSpPr>
        <p:grpSp>
          <p:nvGrpSpPr>
            <p:cNvPr id="826" name="Google Shape;826;p15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827" name="Google Shape;827;p1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828" name="Google Shape;828;p15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5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830" name="Google Shape;830;p1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831" name="Google Shape;831;p15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15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833" name="Google Shape;833;p15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834" name="Google Shape;834;p15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15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836" name="Google Shape;836;p15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837" name="Google Shape;837;p15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838" name="Google Shape;83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084" y="1012800"/>
            <a:ext cx="3900701" cy="4294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>
          <a:extLst>
            <a:ext uri="{FF2B5EF4-FFF2-40B4-BE49-F238E27FC236}">
              <a16:creationId xmlns:a16="http://schemas.microsoft.com/office/drawing/2014/main" id="{8AC497E4-9B46-995F-295A-C73500E5D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">
            <a:extLst>
              <a:ext uri="{FF2B5EF4-FFF2-40B4-BE49-F238E27FC236}">
                <a16:creationId xmlns:a16="http://schemas.microsoft.com/office/drawing/2014/main" id="{2A97282B-6440-4BA8-C2C3-C9503F86FA12}"/>
              </a:ext>
            </a:extLst>
          </p:cNvPr>
          <p:cNvSpPr txBox="1"/>
          <p:nvPr/>
        </p:nvSpPr>
        <p:spPr>
          <a:xfrm>
            <a:off x="685750" y="1341580"/>
            <a:ext cx="5888400" cy="1111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7222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CODE SUMMARY</a:t>
            </a:r>
            <a:endParaRPr sz="1200" dirty="0"/>
          </a:p>
        </p:txBody>
      </p:sp>
      <p:grpSp>
        <p:nvGrpSpPr>
          <p:cNvPr id="764" name="Google Shape;764;p15">
            <a:extLst>
              <a:ext uri="{FF2B5EF4-FFF2-40B4-BE49-F238E27FC236}">
                <a16:creationId xmlns:a16="http://schemas.microsoft.com/office/drawing/2014/main" id="{FE236310-EB4B-CCCA-5A00-41E13FC1E23A}"/>
              </a:ext>
            </a:extLst>
          </p:cNvPr>
          <p:cNvGrpSpPr/>
          <p:nvPr/>
        </p:nvGrpSpPr>
        <p:grpSpPr>
          <a:xfrm>
            <a:off x="278322" y="161571"/>
            <a:ext cx="3900702" cy="873213"/>
            <a:chOff x="0" y="-241100"/>
            <a:chExt cx="7801404" cy="1746426"/>
          </a:xfrm>
        </p:grpSpPr>
        <p:grpSp>
          <p:nvGrpSpPr>
            <p:cNvPr id="765" name="Google Shape;765;p15">
              <a:extLst>
                <a:ext uri="{FF2B5EF4-FFF2-40B4-BE49-F238E27FC236}">
                  <a16:creationId xmlns:a16="http://schemas.microsoft.com/office/drawing/2014/main" id="{22BF5E04-1039-D78D-0C7A-5C2DB8F2457D}"/>
                </a:ext>
              </a:extLst>
            </p:cNvPr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>
                <a:extLst>
                  <a:ext uri="{FF2B5EF4-FFF2-40B4-BE49-F238E27FC236}">
                    <a16:creationId xmlns:a16="http://schemas.microsoft.com/office/drawing/2014/main" id="{F02B30FA-4D3B-5A53-15D4-D789119167FC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67" name="Google Shape;767;p15">
                <a:extLst>
                  <a:ext uri="{FF2B5EF4-FFF2-40B4-BE49-F238E27FC236}">
                    <a16:creationId xmlns:a16="http://schemas.microsoft.com/office/drawing/2014/main" id="{7FFE8A8D-C762-FFE7-95B1-BAEE4BD031E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>
              <a:extLst>
                <a:ext uri="{FF2B5EF4-FFF2-40B4-BE49-F238E27FC236}">
                  <a16:creationId xmlns:a16="http://schemas.microsoft.com/office/drawing/2014/main" id="{07AE09A9-5D0F-81CF-26A6-7F213997CEE0}"/>
                </a:ext>
              </a:extLst>
            </p:cNvPr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>
                <a:extLst>
                  <a:ext uri="{FF2B5EF4-FFF2-40B4-BE49-F238E27FC236}">
                    <a16:creationId xmlns:a16="http://schemas.microsoft.com/office/drawing/2014/main" id="{57FE41E8-CF12-53C6-6A29-44B1DA1A54FE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70" name="Google Shape;770;p15">
                <a:extLst>
                  <a:ext uri="{FF2B5EF4-FFF2-40B4-BE49-F238E27FC236}">
                    <a16:creationId xmlns:a16="http://schemas.microsoft.com/office/drawing/2014/main" id="{B33020B0-0934-7173-7005-EC7227E59D8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>
              <a:extLst>
                <a:ext uri="{FF2B5EF4-FFF2-40B4-BE49-F238E27FC236}">
                  <a16:creationId xmlns:a16="http://schemas.microsoft.com/office/drawing/2014/main" id="{D654B6AD-F701-3CDB-5FDF-F1A9C67D783A}"/>
                </a:ext>
              </a:extLst>
            </p:cNvPr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>
                <a:extLst>
                  <a:ext uri="{FF2B5EF4-FFF2-40B4-BE49-F238E27FC236}">
                    <a16:creationId xmlns:a16="http://schemas.microsoft.com/office/drawing/2014/main" id="{9F1633F8-1F56-767E-7A96-0FCF64068AB0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73" name="Google Shape;773;p15">
                <a:extLst>
                  <a:ext uri="{FF2B5EF4-FFF2-40B4-BE49-F238E27FC236}">
                    <a16:creationId xmlns:a16="http://schemas.microsoft.com/office/drawing/2014/main" id="{EF4993A8-F820-A6A7-66E1-77A5E443294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>
              <a:extLst>
                <a:ext uri="{FF2B5EF4-FFF2-40B4-BE49-F238E27FC236}">
                  <a16:creationId xmlns:a16="http://schemas.microsoft.com/office/drawing/2014/main" id="{DCB80619-F408-8E4E-8C54-CEBAA118EE22}"/>
                </a:ext>
              </a:extLst>
            </p:cNvPr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>
                <a:extLst>
                  <a:ext uri="{FF2B5EF4-FFF2-40B4-BE49-F238E27FC236}">
                    <a16:creationId xmlns:a16="http://schemas.microsoft.com/office/drawing/2014/main" id="{45399D68-84E3-C6BB-AA0E-7B33C096B814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76" name="Google Shape;776;p15">
                <a:extLst>
                  <a:ext uri="{FF2B5EF4-FFF2-40B4-BE49-F238E27FC236}">
                    <a16:creationId xmlns:a16="http://schemas.microsoft.com/office/drawing/2014/main" id="{9E684F01-6E47-CB3B-59B9-563E21DD35B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>
              <a:extLst>
                <a:ext uri="{FF2B5EF4-FFF2-40B4-BE49-F238E27FC236}">
                  <a16:creationId xmlns:a16="http://schemas.microsoft.com/office/drawing/2014/main" id="{9E678A7A-55D3-6F66-E046-58CA882B6446}"/>
                </a:ext>
              </a:extLst>
            </p:cNvPr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>
                <a:extLst>
                  <a:ext uri="{FF2B5EF4-FFF2-40B4-BE49-F238E27FC236}">
                    <a16:creationId xmlns:a16="http://schemas.microsoft.com/office/drawing/2014/main" id="{C5D82037-3E57-A979-6AA7-7451DE67DE30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79" name="Google Shape;779;p15">
                <a:extLst>
                  <a:ext uri="{FF2B5EF4-FFF2-40B4-BE49-F238E27FC236}">
                    <a16:creationId xmlns:a16="http://schemas.microsoft.com/office/drawing/2014/main" id="{85B60AD3-29D1-E0C3-C852-475087A14CC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>
              <a:extLst>
                <a:ext uri="{FF2B5EF4-FFF2-40B4-BE49-F238E27FC236}">
                  <a16:creationId xmlns:a16="http://schemas.microsoft.com/office/drawing/2014/main" id="{DD0B3EDA-86F7-ACEB-6DE3-50D70A882027}"/>
                </a:ext>
              </a:extLst>
            </p:cNvPr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>
                <a:extLst>
                  <a:ext uri="{FF2B5EF4-FFF2-40B4-BE49-F238E27FC236}">
                    <a16:creationId xmlns:a16="http://schemas.microsoft.com/office/drawing/2014/main" id="{EA3C1EE6-C851-962E-66BA-3B0105B59B3E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82" name="Google Shape;782;p15">
                <a:extLst>
                  <a:ext uri="{FF2B5EF4-FFF2-40B4-BE49-F238E27FC236}">
                    <a16:creationId xmlns:a16="http://schemas.microsoft.com/office/drawing/2014/main" id="{FFD7EA84-CF52-0DD3-6195-C7E8C7D96A6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>
              <a:extLst>
                <a:ext uri="{FF2B5EF4-FFF2-40B4-BE49-F238E27FC236}">
                  <a16:creationId xmlns:a16="http://schemas.microsoft.com/office/drawing/2014/main" id="{BCA6FBC9-CE0D-F6F5-5877-CD36E7FC55DD}"/>
                </a:ext>
              </a:extLst>
            </p:cNvPr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>
                <a:extLst>
                  <a:ext uri="{FF2B5EF4-FFF2-40B4-BE49-F238E27FC236}">
                    <a16:creationId xmlns:a16="http://schemas.microsoft.com/office/drawing/2014/main" id="{1E3557F2-E84D-006D-A452-58E557E15EE0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85" name="Google Shape;785;p15">
                <a:extLst>
                  <a:ext uri="{FF2B5EF4-FFF2-40B4-BE49-F238E27FC236}">
                    <a16:creationId xmlns:a16="http://schemas.microsoft.com/office/drawing/2014/main" id="{68DF10FA-85EA-09AF-E42E-3660B158E3B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>
              <a:extLst>
                <a:ext uri="{FF2B5EF4-FFF2-40B4-BE49-F238E27FC236}">
                  <a16:creationId xmlns:a16="http://schemas.microsoft.com/office/drawing/2014/main" id="{9EE374C2-5842-1AE3-DB3F-0E490DFF770F}"/>
                </a:ext>
              </a:extLst>
            </p:cNvPr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>
                <a:extLst>
                  <a:ext uri="{FF2B5EF4-FFF2-40B4-BE49-F238E27FC236}">
                    <a16:creationId xmlns:a16="http://schemas.microsoft.com/office/drawing/2014/main" id="{73895AE4-5286-3D90-A04A-7C371BB7280E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88" name="Google Shape;788;p15">
                <a:extLst>
                  <a:ext uri="{FF2B5EF4-FFF2-40B4-BE49-F238E27FC236}">
                    <a16:creationId xmlns:a16="http://schemas.microsoft.com/office/drawing/2014/main" id="{951B54FC-886C-CD7E-C33C-04EBB860451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>
              <a:extLst>
                <a:ext uri="{FF2B5EF4-FFF2-40B4-BE49-F238E27FC236}">
                  <a16:creationId xmlns:a16="http://schemas.microsoft.com/office/drawing/2014/main" id="{7BC2E175-0E5D-04ED-4CE2-B0578CDCC7DC}"/>
                </a:ext>
              </a:extLst>
            </p:cNvPr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>
                <a:extLst>
                  <a:ext uri="{FF2B5EF4-FFF2-40B4-BE49-F238E27FC236}">
                    <a16:creationId xmlns:a16="http://schemas.microsoft.com/office/drawing/2014/main" id="{92AA5CAF-8471-7419-4ED7-59CA4C29A5E8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91" name="Google Shape;791;p15">
                <a:extLst>
                  <a:ext uri="{FF2B5EF4-FFF2-40B4-BE49-F238E27FC236}">
                    <a16:creationId xmlns:a16="http://schemas.microsoft.com/office/drawing/2014/main" id="{B81A4D5D-8325-9713-25CF-F28AE68EDD1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>
            <a:extLst>
              <a:ext uri="{FF2B5EF4-FFF2-40B4-BE49-F238E27FC236}">
                <a16:creationId xmlns:a16="http://schemas.microsoft.com/office/drawing/2014/main" id="{FCB2332E-4D2C-DFD7-78BB-6115E46AFB4A}"/>
              </a:ext>
            </a:extLst>
          </p:cNvPr>
          <p:cNvGrpSpPr/>
          <p:nvPr/>
        </p:nvGrpSpPr>
        <p:grpSpPr>
          <a:xfrm>
            <a:off x="7999851" y="5795869"/>
            <a:ext cx="3900703" cy="873213"/>
            <a:chOff x="0" y="0"/>
            <a:chExt cx="7801405" cy="1746426"/>
          </a:xfrm>
        </p:grpSpPr>
        <p:grpSp>
          <p:nvGrpSpPr>
            <p:cNvPr id="793" name="Google Shape;793;p15">
              <a:extLst>
                <a:ext uri="{FF2B5EF4-FFF2-40B4-BE49-F238E27FC236}">
                  <a16:creationId xmlns:a16="http://schemas.microsoft.com/office/drawing/2014/main" id="{BA227584-F9DF-DB08-79A0-0C1CA81C09CD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>
                <a:extLst>
                  <a:ext uri="{FF2B5EF4-FFF2-40B4-BE49-F238E27FC236}">
                    <a16:creationId xmlns:a16="http://schemas.microsoft.com/office/drawing/2014/main" id="{1701AD0A-1230-F42F-C19D-03450A26AB54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95" name="Google Shape;795;p15">
                <a:extLst>
                  <a:ext uri="{FF2B5EF4-FFF2-40B4-BE49-F238E27FC236}">
                    <a16:creationId xmlns:a16="http://schemas.microsoft.com/office/drawing/2014/main" id="{C78C4465-6558-E876-143E-A66FC61B2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>
              <a:extLst>
                <a:ext uri="{FF2B5EF4-FFF2-40B4-BE49-F238E27FC236}">
                  <a16:creationId xmlns:a16="http://schemas.microsoft.com/office/drawing/2014/main" id="{38732A15-3BB1-F020-7FA5-BE1B7A3881E0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>
                <a:extLst>
                  <a:ext uri="{FF2B5EF4-FFF2-40B4-BE49-F238E27FC236}">
                    <a16:creationId xmlns:a16="http://schemas.microsoft.com/office/drawing/2014/main" id="{D9183FA5-18DF-5B14-F754-3B5CDDB7D703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98" name="Google Shape;798;p15">
                <a:extLst>
                  <a:ext uri="{FF2B5EF4-FFF2-40B4-BE49-F238E27FC236}">
                    <a16:creationId xmlns:a16="http://schemas.microsoft.com/office/drawing/2014/main" id="{932A1BCB-0F21-2A74-ED0B-CBC36D6A48F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>
              <a:extLst>
                <a:ext uri="{FF2B5EF4-FFF2-40B4-BE49-F238E27FC236}">
                  <a16:creationId xmlns:a16="http://schemas.microsoft.com/office/drawing/2014/main" id="{FC82B670-AD8B-E15F-975C-F1FB6760ABFD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>
                <a:extLst>
                  <a:ext uri="{FF2B5EF4-FFF2-40B4-BE49-F238E27FC236}">
                    <a16:creationId xmlns:a16="http://schemas.microsoft.com/office/drawing/2014/main" id="{4260FD94-D424-545D-EC5C-28FC01322253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801" name="Google Shape;801;p15">
                <a:extLst>
                  <a:ext uri="{FF2B5EF4-FFF2-40B4-BE49-F238E27FC236}">
                    <a16:creationId xmlns:a16="http://schemas.microsoft.com/office/drawing/2014/main" id="{284ACA56-0586-CA61-0E14-39F708D103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>
              <a:extLst>
                <a:ext uri="{FF2B5EF4-FFF2-40B4-BE49-F238E27FC236}">
                  <a16:creationId xmlns:a16="http://schemas.microsoft.com/office/drawing/2014/main" id="{489EF864-6FA5-8098-A780-84D52E6E8372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>
                <a:extLst>
                  <a:ext uri="{FF2B5EF4-FFF2-40B4-BE49-F238E27FC236}">
                    <a16:creationId xmlns:a16="http://schemas.microsoft.com/office/drawing/2014/main" id="{C636EBBF-83DF-B535-CA64-8B811E16B17E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804" name="Google Shape;804;p15">
                <a:extLst>
                  <a:ext uri="{FF2B5EF4-FFF2-40B4-BE49-F238E27FC236}">
                    <a16:creationId xmlns:a16="http://schemas.microsoft.com/office/drawing/2014/main" id="{947B7E51-A13F-FCF8-94C0-C5CC55178B4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>
              <a:extLst>
                <a:ext uri="{FF2B5EF4-FFF2-40B4-BE49-F238E27FC236}">
                  <a16:creationId xmlns:a16="http://schemas.microsoft.com/office/drawing/2014/main" id="{98E622D2-5D9B-5B26-5BE9-326D2FF19842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>
                <a:extLst>
                  <a:ext uri="{FF2B5EF4-FFF2-40B4-BE49-F238E27FC236}">
                    <a16:creationId xmlns:a16="http://schemas.microsoft.com/office/drawing/2014/main" id="{56B7DBFE-5F94-75F9-DA4B-8F0CA76CBAB7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807" name="Google Shape;807;p15">
                <a:extLst>
                  <a:ext uri="{FF2B5EF4-FFF2-40B4-BE49-F238E27FC236}">
                    <a16:creationId xmlns:a16="http://schemas.microsoft.com/office/drawing/2014/main" id="{79C6CD0E-3D2C-8224-FA47-E0F792AA9E1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>
              <a:extLst>
                <a:ext uri="{FF2B5EF4-FFF2-40B4-BE49-F238E27FC236}">
                  <a16:creationId xmlns:a16="http://schemas.microsoft.com/office/drawing/2014/main" id="{314CEBE4-D1CB-6F0A-6778-7EE295DC9084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>
                <a:extLst>
                  <a:ext uri="{FF2B5EF4-FFF2-40B4-BE49-F238E27FC236}">
                    <a16:creationId xmlns:a16="http://schemas.microsoft.com/office/drawing/2014/main" id="{8D51A930-B8AD-0C2F-536F-BB8B33BFDF19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810" name="Google Shape;810;p15">
                <a:extLst>
                  <a:ext uri="{FF2B5EF4-FFF2-40B4-BE49-F238E27FC236}">
                    <a16:creationId xmlns:a16="http://schemas.microsoft.com/office/drawing/2014/main" id="{E28E1595-CD0A-74BC-9CCA-4A3A48260DC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>
              <a:extLst>
                <a:ext uri="{FF2B5EF4-FFF2-40B4-BE49-F238E27FC236}">
                  <a16:creationId xmlns:a16="http://schemas.microsoft.com/office/drawing/2014/main" id="{74624793-6AC0-D2DD-1D00-DC11C0D43461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>
                <a:extLst>
                  <a:ext uri="{FF2B5EF4-FFF2-40B4-BE49-F238E27FC236}">
                    <a16:creationId xmlns:a16="http://schemas.microsoft.com/office/drawing/2014/main" id="{37AF2DEE-3C66-FBAF-D114-FEF3CABAEFFD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813" name="Google Shape;813;p15">
                <a:extLst>
                  <a:ext uri="{FF2B5EF4-FFF2-40B4-BE49-F238E27FC236}">
                    <a16:creationId xmlns:a16="http://schemas.microsoft.com/office/drawing/2014/main" id="{DF12F6CE-62DA-949D-AE5D-7033DC9B25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>
              <a:extLst>
                <a:ext uri="{FF2B5EF4-FFF2-40B4-BE49-F238E27FC236}">
                  <a16:creationId xmlns:a16="http://schemas.microsoft.com/office/drawing/2014/main" id="{8A109B98-D6CA-D94A-94B1-4396A632C8BD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>
                <a:extLst>
                  <a:ext uri="{FF2B5EF4-FFF2-40B4-BE49-F238E27FC236}">
                    <a16:creationId xmlns:a16="http://schemas.microsoft.com/office/drawing/2014/main" id="{293E3428-18F9-9C58-39A5-6839F8E9EE63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816" name="Google Shape;816;p15">
                <a:extLst>
                  <a:ext uri="{FF2B5EF4-FFF2-40B4-BE49-F238E27FC236}">
                    <a16:creationId xmlns:a16="http://schemas.microsoft.com/office/drawing/2014/main" id="{F6A77B18-BCF0-5FAA-BD56-347DACCDF9A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>
              <a:extLst>
                <a:ext uri="{FF2B5EF4-FFF2-40B4-BE49-F238E27FC236}">
                  <a16:creationId xmlns:a16="http://schemas.microsoft.com/office/drawing/2014/main" id="{100C8E0E-269A-5C78-112F-64FA49DC7BEE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>
                <a:extLst>
                  <a:ext uri="{FF2B5EF4-FFF2-40B4-BE49-F238E27FC236}">
                    <a16:creationId xmlns:a16="http://schemas.microsoft.com/office/drawing/2014/main" id="{43F126E4-ADDB-3EA3-4D7B-C27CE06A0A84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819" name="Google Shape;819;p15">
                <a:extLst>
                  <a:ext uri="{FF2B5EF4-FFF2-40B4-BE49-F238E27FC236}">
                    <a16:creationId xmlns:a16="http://schemas.microsoft.com/office/drawing/2014/main" id="{887F7C65-8254-2956-A2A0-378EB3F8E2F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0" name="Google Shape;820;p15">
            <a:extLst>
              <a:ext uri="{FF2B5EF4-FFF2-40B4-BE49-F238E27FC236}">
                <a16:creationId xmlns:a16="http://schemas.microsoft.com/office/drawing/2014/main" id="{AC52DECE-4186-AAAA-7F95-F18B8E260224}"/>
              </a:ext>
            </a:extLst>
          </p:cNvPr>
          <p:cNvSpPr/>
          <p:nvPr/>
        </p:nvSpPr>
        <p:spPr>
          <a:xfrm>
            <a:off x="6523287" y="1452790"/>
            <a:ext cx="557629" cy="888973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821" name="Google Shape;821;p15">
            <a:extLst>
              <a:ext uri="{FF2B5EF4-FFF2-40B4-BE49-F238E27FC236}">
                <a16:creationId xmlns:a16="http://schemas.microsoft.com/office/drawing/2014/main" id="{4C4B2C4C-F89C-27AC-7E93-EDCA6C638A8A}"/>
              </a:ext>
            </a:extLst>
          </p:cNvPr>
          <p:cNvGrpSpPr/>
          <p:nvPr/>
        </p:nvGrpSpPr>
        <p:grpSpPr>
          <a:xfrm>
            <a:off x="7587683" y="1080585"/>
            <a:ext cx="3766952" cy="4369991"/>
            <a:chOff x="0" y="-47625"/>
            <a:chExt cx="1440048" cy="1670580"/>
          </a:xfrm>
        </p:grpSpPr>
        <p:sp>
          <p:nvSpPr>
            <p:cNvPr id="822" name="Google Shape;822;p15">
              <a:extLst>
                <a:ext uri="{FF2B5EF4-FFF2-40B4-BE49-F238E27FC236}">
                  <a16:creationId xmlns:a16="http://schemas.microsoft.com/office/drawing/2014/main" id="{3F899B11-728F-42AA-C511-947B997D5EE3}"/>
                </a:ext>
              </a:extLst>
            </p:cNvPr>
            <p:cNvSpPr/>
            <p:nvPr/>
          </p:nvSpPr>
          <p:spPr>
            <a:xfrm>
              <a:off x="0" y="0"/>
              <a:ext cx="1440048" cy="1622955"/>
            </a:xfrm>
            <a:custGeom>
              <a:avLst/>
              <a:gdLst/>
              <a:ahLst/>
              <a:cxnLst/>
              <a:rect l="l" t="t" r="r" b="b"/>
              <a:pathLst>
                <a:path w="1440048" h="1622955" extrusionOk="0">
                  <a:moveTo>
                    <a:pt x="69878" y="0"/>
                  </a:moveTo>
                  <a:lnTo>
                    <a:pt x="1370170" y="0"/>
                  </a:lnTo>
                  <a:cubicBezTo>
                    <a:pt x="1408762" y="0"/>
                    <a:pt x="1440048" y="31285"/>
                    <a:pt x="1440048" y="69878"/>
                  </a:cubicBezTo>
                  <a:lnTo>
                    <a:pt x="1440048" y="1553077"/>
                  </a:lnTo>
                  <a:cubicBezTo>
                    <a:pt x="1440048" y="1571610"/>
                    <a:pt x="1432686" y="1589384"/>
                    <a:pt x="1419581" y="1602488"/>
                  </a:cubicBezTo>
                  <a:cubicBezTo>
                    <a:pt x="1406476" y="1615593"/>
                    <a:pt x="1388703" y="1622955"/>
                    <a:pt x="1370170" y="1622955"/>
                  </a:cubicBezTo>
                  <a:lnTo>
                    <a:pt x="69878" y="1622955"/>
                  </a:lnTo>
                  <a:cubicBezTo>
                    <a:pt x="31285" y="1622955"/>
                    <a:pt x="0" y="1591670"/>
                    <a:pt x="0" y="1553077"/>
                  </a:cubicBezTo>
                  <a:lnTo>
                    <a:pt x="0" y="69878"/>
                  </a:lnTo>
                  <a:cubicBezTo>
                    <a:pt x="0" y="31285"/>
                    <a:pt x="31285" y="0"/>
                    <a:pt x="69878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823" name="Google Shape;823;p15">
              <a:extLst>
                <a:ext uri="{FF2B5EF4-FFF2-40B4-BE49-F238E27FC236}">
                  <a16:creationId xmlns:a16="http://schemas.microsoft.com/office/drawing/2014/main" id="{C6F5CFD4-B233-B336-FDB3-48F605E4A84B}"/>
                </a:ext>
              </a:extLst>
            </p:cNvPr>
            <p:cNvSpPr txBox="1"/>
            <p:nvPr/>
          </p:nvSpPr>
          <p:spPr>
            <a:xfrm>
              <a:off x="0" y="-47625"/>
              <a:ext cx="1440048" cy="1670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4" name="Google Shape;824;p15">
            <a:extLst>
              <a:ext uri="{FF2B5EF4-FFF2-40B4-BE49-F238E27FC236}">
                <a16:creationId xmlns:a16="http://schemas.microsoft.com/office/drawing/2014/main" id="{9DF9A67C-24FA-BEFE-281C-F10AF8BD1C0A}"/>
              </a:ext>
            </a:extLst>
          </p:cNvPr>
          <p:cNvSpPr txBox="1"/>
          <p:nvPr/>
        </p:nvSpPr>
        <p:spPr>
          <a:xfrm>
            <a:off x="685750" y="2540774"/>
            <a:ext cx="6446000" cy="3925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GH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</a:t>
            </a:r>
            <a:r>
              <a:rPr lang="en-GH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OLED display</a:t>
            </a:r>
            <a:r>
              <a:rPr lang="en-GH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updates with </a:t>
            </a:r>
            <a:r>
              <a:rPr lang="en-GH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CO2, PM2.5, temperature, and humidity</a:t>
            </a:r>
            <a:r>
              <a:rPr lang="en-GH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readings, categorizing air quality as </a:t>
            </a:r>
            <a:r>
              <a:rPr lang="en-GH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"Normal," "Poor," "Bad," or "Toxic"</a:t>
            </a:r>
            <a:r>
              <a:rPr lang="en-GH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based on MQ-2 values. Sensor data is also sent to the </a:t>
            </a:r>
            <a:r>
              <a:rPr lang="en-GH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Serial Monitor</a:t>
            </a:r>
            <a:r>
              <a:rPr lang="en-GH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 debugging and analysis, with updates occurring every </a:t>
            </a:r>
            <a:r>
              <a:rPr lang="en-GH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two seconds</a:t>
            </a:r>
            <a:r>
              <a:rPr lang="en-GH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A </a:t>
            </a:r>
            <a:r>
              <a:rPr lang="en-GH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helper function, </a:t>
            </a:r>
            <a:r>
              <a:rPr lang="en-GH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blinkLED</a:t>
            </a:r>
            <a:r>
              <a:rPr lang="en-GH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manages LED blinking for alerts. This system is a </a:t>
            </a:r>
            <a:r>
              <a:rPr lang="en-GH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cost-effective and efficient</a:t>
            </a:r>
            <a:r>
              <a:rPr lang="en-GH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solution for </a:t>
            </a:r>
            <a:r>
              <a:rPr lang="en-GH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IoT applications and home automation</a:t>
            </a:r>
            <a:r>
              <a:rPr lang="en-GH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It enhances </a:t>
            </a:r>
            <a:r>
              <a:rPr lang="en-GH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air quality awareness</a:t>
            </a:r>
            <a:r>
              <a:rPr lang="en-GH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by providing real-time environmental data. With its reliable design, it can be expanded for </a:t>
            </a:r>
            <a:r>
              <a:rPr lang="en-GH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smart home automation</a:t>
            </a:r>
            <a:r>
              <a:rPr lang="en-GH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GH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environmental research</a:t>
            </a:r>
            <a:r>
              <a:rPr lang="en-GH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This makes it a valuable tool for </a:t>
            </a:r>
            <a:r>
              <a:rPr lang="en-GH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monitoring indoor and outdoor air quality</a:t>
            </a:r>
            <a:r>
              <a:rPr lang="en-GH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</a:p>
        </p:txBody>
      </p:sp>
      <p:grpSp>
        <p:nvGrpSpPr>
          <p:cNvPr id="825" name="Google Shape;825;p15">
            <a:extLst>
              <a:ext uri="{FF2B5EF4-FFF2-40B4-BE49-F238E27FC236}">
                <a16:creationId xmlns:a16="http://schemas.microsoft.com/office/drawing/2014/main" id="{1B01CBAA-0032-36F2-3D05-4A3B2C8E8788}"/>
              </a:ext>
            </a:extLst>
          </p:cNvPr>
          <p:cNvGrpSpPr/>
          <p:nvPr/>
        </p:nvGrpSpPr>
        <p:grpSpPr>
          <a:xfrm rot="2821008">
            <a:off x="11306618" y="110579"/>
            <a:ext cx="704941" cy="796217"/>
            <a:chOff x="-95788" y="-89271"/>
            <a:chExt cx="1409883" cy="1592433"/>
          </a:xfrm>
        </p:grpSpPr>
        <p:grpSp>
          <p:nvGrpSpPr>
            <p:cNvPr id="826" name="Google Shape;826;p15">
              <a:extLst>
                <a:ext uri="{FF2B5EF4-FFF2-40B4-BE49-F238E27FC236}">
                  <a16:creationId xmlns:a16="http://schemas.microsoft.com/office/drawing/2014/main" id="{3489ED58-118A-D66B-3447-5927F47CB604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827" name="Google Shape;827;p15">
                <a:extLst>
                  <a:ext uri="{FF2B5EF4-FFF2-40B4-BE49-F238E27FC236}">
                    <a16:creationId xmlns:a16="http://schemas.microsoft.com/office/drawing/2014/main" id="{CB1DB75F-848F-BB4E-173E-E3ABA92F3AF0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828" name="Google Shape;828;p15">
                <a:extLst>
                  <a:ext uri="{FF2B5EF4-FFF2-40B4-BE49-F238E27FC236}">
                    <a16:creationId xmlns:a16="http://schemas.microsoft.com/office/drawing/2014/main" id="{F7E23688-1D0C-88C8-5352-C81DAB5310F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5">
              <a:extLst>
                <a:ext uri="{FF2B5EF4-FFF2-40B4-BE49-F238E27FC236}">
                  <a16:creationId xmlns:a16="http://schemas.microsoft.com/office/drawing/2014/main" id="{D2C875CE-2C08-8F34-69C5-5FDE369147C0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830" name="Google Shape;830;p15">
                <a:extLst>
                  <a:ext uri="{FF2B5EF4-FFF2-40B4-BE49-F238E27FC236}">
                    <a16:creationId xmlns:a16="http://schemas.microsoft.com/office/drawing/2014/main" id="{6154C6DC-2394-13E3-DD46-403A6BB56FAC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831" name="Google Shape;831;p15">
                <a:extLst>
                  <a:ext uri="{FF2B5EF4-FFF2-40B4-BE49-F238E27FC236}">
                    <a16:creationId xmlns:a16="http://schemas.microsoft.com/office/drawing/2014/main" id="{8BE0C222-01C7-FB5D-3B61-F4E0C2BEF92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15">
              <a:extLst>
                <a:ext uri="{FF2B5EF4-FFF2-40B4-BE49-F238E27FC236}">
                  <a16:creationId xmlns:a16="http://schemas.microsoft.com/office/drawing/2014/main" id="{B3196604-D922-91CB-F0DE-72BE72DB771D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833" name="Google Shape;833;p15">
                <a:extLst>
                  <a:ext uri="{FF2B5EF4-FFF2-40B4-BE49-F238E27FC236}">
                    <a16:creationId xmlns:a16="http://schemas.microsoft.com/office/drawing/2014/main" id="{87E8B600-3169-4AB1-240C-D736D1EF7115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834" name="Google Shape;834;p15">
                <a:extLst>
                  <a:ext uri="{FF2B5EF4-FFF2-40B4-BE49-F238E27FC236}">
                    <a16:creationId xmlns:a16="http://schemas.microsoft.com/office/drawing/2014/main" id="{D56B93D6-996D-BE4A-69F4-5997C409AD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15">
              <a:extLst>
                <a:ext uri="{FF2B5EF4-FFF2-40B4-BE49-F238E27FC236}">
                  <a16:creationId xmlns:a16="http://schemas.microsoft.com/office/drawing/2014/main" id="{21F05184-5D4B-656D-C877-63D7F5F39A64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836" name="Google Shape;836;p15">
                <a:extLst>
                  <a:ext uri="{FF2B5EF4-FFF2-40B4-BE49-F238E27FC236}">
                    <a16:creationId xmlns:a16="http://schemas.microsoft.com/office/drawing/2014/main" id="{4CB5FEEF-367F-1BB1-EBB7-4B37ECF95509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837" name="Google Shape;837;p15">
                <a:extLst>
                  <a:ext uri="{FF2B5EF4-FFF2-40B4-BE49-F238E27FC236}">
                    <a16:creationId xmlns:a16="http://schemas.microsoft.com/office/drawing/2014/main" id="{D5D48E33-5B2D-05CA-43E2-BF5CCB7A29F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838" name="Google Shape;838;p15">
            <a:extLst>
              <a:ext uri="{FF2B5EF4-FFF2-40B4-BE49-F238E27FC236}">
                <a16:creationId xmlns:a16="http://schemas.microsoft.com/office/drawing/2014/main" id="{E7AE79F8-7A87-A373-38D1-078178509BC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084" y="1012800"/>
            <a:ext cx="3900701" cy="429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9224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19"/>
          <p:cNvGrpSpPr/>
          <p:nvPr/>
        </p:nvGrpSpPr>
        <p:grpSpPr>
          <a:xfrm rot="2821008">
            <a:off x="11306618" y="110579"/>
            <a:ext cx="704941" cy="796217"/>
            <a:chOff x="-95788" y="-89271"/>
            <a:chExt cx="1409883" cy="1592433"/>
          </a:xfrm>
        </p:grpSpPr>
        <p:grpSp>
          <p:nvGrpSpPr>
            <p:cNvPr id="1098" name="Google Shape;1098;p19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099" name="Google Shape;1099;p1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100" name="Google Shape;1100;p19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1" name="Google Shape;1101;p19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102" name="Google Shape;1102;p1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103" name="Google Shape;1103;p19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4" name="Google Shape;1104;p19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105" name="Google Shape;1105;p19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106" name="Google Shape;1106;p19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19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108" name="Google Shape;1108;p19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109" name="Google Shape;1109;p19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0" name="Google Shape;1110;p19"/>
          <p:cNvGrpSpPr/>
          <p:nvPr/>
        </p:nvGrpSpPr>
        <p:grpSpPr>
          <a:xfrm rot="5400000">
            <a:off x="-1246855" y="4040895"/>
            <a:ext cx="3987802" cy="1465944"/>
            <a:chOff x="0" y="0"/>
            <a:chExt cx="7801405" cy="1746426"/>
          </a:xfrm>
        </p:grpSpPr>
        <p:grpSp>
          <p:nvGrpSpPr>
            <p:cNvPr id="1111" name="Google Shape;1111;p19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112" name="Google Shape;1112;p1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113" name="Google Shape;1113;p19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4" name="Google Shape;1114;p19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115" name="Google Shape;1115;p1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116" name="Google Shape;1116;p19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" name="Google Shape;1117;p19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118" name="Google Shape;1118;p1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119" name="Google Shape;1119;p19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0" name="Google Shape;1120;p19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121" name="Google Shape;1121;p1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122" name="Google Shape;1122;p19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3" name="Google Shape;1123;p19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124" name="Google Shape;1124;p1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125" name="Google Shape;1125;p19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6" name="Google Shape;1126;p19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127" name="Google Shape;1127;p1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128" name="Google Shape;1128;p19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9" name="Google Shape;1129;p19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130" name="Google Shape;1130;p19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131" name="Google Shape;1131;p19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2" name="Google Shape;1132;p19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133" name="Google Shape;1133;p1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134" name="Google Shape;1134;p19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5" name="Google Shape;1135;p19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136" name="Google Shape;1136;p1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137" name="Google Shape;1137;p19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8" name="Google Shape;1138;p19"/>
          <p:cNvGrpSpPr/>
          <p:nvPr/>
        </p:nvGrpSpPr>
        <p:grpSpPr>
          <a:xfrm>
            <a:off x="2304232" y="1553812"/>
            <a:ext cx="7218566" cy="4921948"/>
            <a:chOff x="0" y="-47625"/>
            <a:chExt cx="1428341" cy="1473248"/>
          </a:xfrm>
        </p:grpSpPr>
        <p:sp>
          <p:nvSpPr>
            <p:cNvPr id="1139" name="Google Shape;1139;p19"/>
            <p:cNvSpPr/>
            <p:nvPr/>
          </p:nvSpPr>
          <p:spPr>
            <a:xfrm>
              <a:off x="0" y="0"/>
              <a:ext cx="1428341" cy="1425623"/>
            </a:xfrm>
            <a:custGeom>
              <a:avLst/>
              <a:gdLst/>
              <a:ahLst/>
              <a:cxnLst/>
              <a:rect l="l" t="t" r="r" b="b"/>
              <a:pathLst>
                <a:path w="1428341" h="1425623" extrusionOk="0">
                  <a:moveTo>
                    <a:pt x="72805" y="0"/>
                  </a:moveTo>
                  <a:lnTo>
                    <a:pt x="1355536" y="0"/>
                  </a:lnTo>
                  <a:cubicBezTo>
                    <a:pt x="1395745" y="0"/>
                    <a:pt x="1428341" y="32596"/>
                    <a:pt x="1428341" y="72805"/>
                  </a:cubicBezTo>
                  <a:lnTo>
                    <a:pt x="1428341" y="1352818"/>
                  </a:lnTo>
                  <a:cubicBezTo>
                    <a:pt x="1428341" y="1372127"/>
                    <a:pt x="1420671" y="1390645"/>
                    <a:pt x="1407017" y="1404299"/>
                  </a:cubicBezTo>
                  <a:cubicBezTo>
                    <a:pt x="1393364" y="1417953"/>
                    <a:pt x="1374845" y="1425623"/>
                    <a:pt x="1355536" y="1425623"/>
                  </a:cubicBezTo>
                  <a:lnTo>
                    <a:pt x="72805" y="1425623"/>
                  </a:lnTo>
                  <a:cubicBezTo>
                    <a:pt x="53496" y="1425623"/>
                    <a:pt x="34978" y="1417953"/>
                    <a:pt x="21324" y="1404299"/>
                  </a:cubicBezTo>
                  <a:cubicBezTo>
                    <a:pt x="7670" y="1390645"/>
                    <a:pt x="0" y="1372127"/>
                    <a:pt x="0" y="1352818"/>
                  </a:cubicBezTo>
                  <a:lnTo>
                    <a:pt x="0" y="72805"/>
                  </a:lnTo>
                  <a:cubicBezTo>
                    <a:pt x="0" y="53496"/>
                    <a:pt x="7670" y="34978"/>
                    <a:pt x="21324" y="21324"/>
                  </a:cubicBezTo>
                  <a:cubicBezTo>
                    <a:pt x="34978" y="7670"/>
                    <a:pt x="53496" y="0"/>
                    <a:pt x="72805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140" name="Google Shape;1140;p19"/>
            <p:cNvSpPr txBox="1"/>
            <p:nvPr/>
          </p:nvSpPr>
          <p:spPr>
            <a:xfrm>
              <a:off x="0" y="-47625"/>
              <a:ext cx="1428341" cy="1473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5" name="Google Shape;1145;p19"/>
          <p:cNvSpPr txBox="1"/>
          <p:nvPr/>
        </p:nvSpPr>
        <p:spPr>
          <a:xfrm>
            <a:off x="2678366" y="431116"/>
            <a:ext cx="647029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6000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SCHEMATIC DIAGRAM</a:t>
            </a:r>
            <a:endParaRPr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2F34B1-743C-A063-B514-4C949FC72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717" y="1570736"/>
            <a:ext cx="7218566" cy="47628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grpSp>
        <p:nvGrpSpPr>
          <p:cNvPr id="5" name="Google Shape;1110;p19">
            <a:extLst>
              <a:ext uri="{FF2B5EF4-FFF2-40B4-BE49-F238E27FC236}">
                <a16:creationId xmlns:a16="http://schemas.microsoft.com/office/drawing/2014/main" id="{11D2188B-ABFC-3047-7C1E-9BE62DE25D03}"/>
              </a:ext>
            </a:extLst>
          </p:cNvPr>
          <p:cNvGrpSpPr/>
          <p:nvPr/>
        </p:nvGrpSpPr>
        <p:grpSpPr>
          <a:xfrm rot="5400000">
            <a:off x="9286975" y="4040894"/>
            <a:ext cx="3987802" cy="1465944"/>
            <a:chOff x="0" y="0"/>
            <a:chExt cx="7801405" cy="1746426"/>
          </a:xfrm>
        </p:grpSpPr>
        <p:grpSp>
          <p:nvGrpSpPr>
            <p:cNvPr id="6" name="Google Shape;1111;p19">
              <a:extLst>
                <a:ext uri="{FF2B5EF4-FFF2-40B4-BE49-F238E27FC236}">
                  <a16:creationId xmlns:a16="http://schemas.microsoft.com/office/drawing/2014/main" id="{E37341C2-20F1-4DB9-59B0-F6311BE1DCA8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31" name="Google Shape;1112;p19">
                <a:extLst>
                  <a:ext uri="{FF2B5EF4-FFF2-40B4-BE49-F238E27FC236}">
                    <a16:creationId xmlns:a16="http://schemas.microsoft.com/office/drawing/2014/main" id="{C22BA5D3-D64A-917B-5CB4-4D26672D6E75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32" name="Google Shape;1113;p19">
                <a:extLst>
                  <a:ext uri="{FF2B5EF4-FFF2-40B4-BE49-F238E27FC236}">
                    <a16:creationId xmlns:a16="http://schemas.microsoft.com/office/drawing/2014/main" id="{B3B656E4-A862-8A45-4922-8A710775FF8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1114;p19">
              <a:extLst>
                <a:ext uri="{FF2B5EF4-FFF2-40B4-BE49-F238E27FC236}">
                  <a16:creationId xmlns:a16="http://schemas.microsoft.com/office/drawing/2014/main" id="{8528C2D7-0438-4D0D-88CF-0681C3BB1AA4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29" name="Google Shape;1115;p19">
                <a:extLst>
                  <a:ext uri="{FF2B5EF4-FFF2-40B4-BE49-F238E27FC236}">
                    <a16:creationId xmlns:a16="http://schemas.microsoft.com/office/drawing/2014/main" id="{5E4043C5-8F84-041D-0503-971EFBAC586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30" name="Google Shape;1116;p19">
                <a:extLst>
                  <a:ext uri="{FF2B5EF4-FFF2-40B4-BE49-F238E27FC236}">
                    <a16:creationId xmlns:a16="http://schemas.microsoft.com/office/drawing/2014/main" id="{E40C16D0-6A13-7C2D-935F-4A7C5AE9733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1117;p19">
              <a:extLst>
                <a:ext uri="{FF2B5EF4-FFF2-40B4-BE49-F238E27FC236}">
                  <a16:creationId xmlns:a16="http://schemas.microsoft.com/office/drawing/2014/main" id="{1ECB09E5-AC61-257D-0A5D-C6C5A381E9E6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27" name="Google Shape;1118;p19">
                <a:extLst>
                  <a:ext uri="{FF2B5EF4-FFF2-40B4-BE49-F238E27FC236}">
                    <a16:creationId xmlns:a16="http://schemas.microsoft.com/office/drawing/2014/main" id="{EE2D6EFA-462D-0561-0EA9-3E3B40ECD099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28" name="Google Shape;1119;p19">
                <a:extLst>
                  <a:ext uri="{FF2B5EF4-FFF2-40B4-BE49-F238E27FC236}">
                    <a16:creationId xmlns:a16="http://schemas.microsoft.com/office/drawing/2014/main" id="{97201D4A-4C29-EC8B-D9E5-00C1C8D86C9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1120;p19">
              <a:extLst>
                <a:ext uri="{FF2B5EF4-FFF2-40B4-BE49-F238E27FC236}">
                  <a16:creationId xmlns:a16="http://schemas.microsoft.com/office/drawing/2014/main" id="{127AE62F-DEDE-A754-C7EB-6E9688E19F1E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25" name="Google Shape;1121;p19">
                <a:extLst>
                  <a:ext uri="{FF2B5EF4-FFF2-40B4-BE49-F238E27FC236}">
                    <a16:creationId xmlns:a16="http://schemas.microsoft.com/office/drawing/2014/main" id="{B19CEDD2-9FD0-5D54-FCBF-1FDEE0854CAB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26" name="Google Shape;1122;p19">
                <a:extLst>
                  <a:ext uri="{FF2B5EF4-FFF2-40B4-BE49-F238E27FC236}">
                    <a16:creationId xmlns:a16="http://schemas.microsoft.com/office/drawing/2014/main" id="{861D0CF1-025F-AD48-9487-E67B0DA8F19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1123;p19">
              <a:extLst>
                <a:ext uri="{FF2B5EF4-FFF2-40B4-BE49-F238E27FC236}">
                  <a16:creationId xmlns:a16="http://schemas.microsoft.com/office/drawing/2014/main" id="{56627C3E-1EFC-60D8-4387-5CF273EEAE9A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23" name="Google Shape;1124;p19">
                <a:extLst>
                  <a:ext uri="{FF2B5EF4-FFF2-40B4-BE49-F238E27FC236}">
                    <a16:creationId xmlns:a16="http://schemas.microsoft.com/office/drawing/2014/main" id="{D2E74517-7E20-2A20-3DF6-9DB4397745EB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24" name="Google Shape;1125;p19">
                <a:extLst>
                  <a:ext uri="{FF2B5EF4-FFF2-40B4-BE49-F238E27FC236}">
                    <a16:creationId xmlns:a16="http://schemas.microsoft.com/office/drawing/2014/main" id="{A2BEAEDB-B493-23B5-B9BF-B28E01AFD03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" name="Google Shape;1126;p19">
              <a:extLst>
                <a:ext uri="{FF2B5EF4-FFF2-40B4-BE49-F238E27FC236}">
                  <a16:creationId xmlns:a16="http://schemas.microsoft.com/office/drawing/2014/main" id="{7A0B7CAD-E577-26C6-F0F4-03538E289290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21" name="Google Shape;1127;p19">
                <a:extLst>
                  <a:ext uri="{FF2B5EF4-FFF2-40B4-BE49-F238E27FC236}">
                    <a16:creationId xmlns:a16="http://schemas.microsoft.com/office/drawing/2014/main" id="{2EC37579-3905-252D-25BD-006B4009BBE3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22" name="Google Shape;1128;p19">
                <a:extLst>
                  <a:ext uri="{FF2B5EF4-FFF2-40B4-BE49-F238E27FC236}">
                    <a16:creationId xmlns:a16="http://schemas.microsoft.com/office/drawing/2014/main" id="{6A12B23E-2A49-8533-AB11-2AACA799D32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1129;p19">
              <a:extLst>
                <a:ext uri="{FF2B5EF4-FFF2-40B4-BE49-F238E27FC236}">
                  <a16:creationId xmlns:a16="http://schemas.microsoft.com/office/drawing/2014/main" id="{CF9A0616-B04C-7F00-0D63-4F4DF0C49F28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9" name="Google Shape;1130;p19">
                <a:extLst>
                  <a:ext uri="{FF2B5EF4-FFF2-40B4-BE49-F238E27FC236}">
                    <a16:creationId xmlns:a16="http://schemas.microsoft.com/office/drawing/2014/main" id="{00C345EF-3613-91AB-A9D8-19E41CDF1E5F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20" name="Google Shape;1131;p19">
                <a:extLst>
                  <a:ext uri="{FF2B5EF4-FFF2-40B4-BE49-F238E27FC236}">
                    <a16:creationId xmlns:a16="http://schemas.microsoft.com/office/drawing/2014/main" id="{62AA0AAA-E9DB-6F5A-4BA4-346DEDF39F3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1132;p19">
              <a:extLst>
                <a:ext uri="{FF2B5EF4-FFF2-40B4-BE49-F238E27FC236}">
                  <a16:creationId xmlns:a16="http://schemas.microsoft.com/office/drawing/2014/main" id="{17A9FAE4-5CFC-364F-C41B-E0C7526C6AF7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7" name="Google Shape;1133;p19">
                <a:extLst>
                  <a:ext uri="{FF2B5EF4-FFF2-40B4-BE49-F238E27FC236}">
                    <a16:creationId xmlns:a16="http://schemas.microsoft.com/office/drawing/2014/main" id="{F6F7C6F6-8FB6-1610-1934-59259723FAFE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8" name="Google Shape;1134;p19">
                <a:extLst>
                  <a:ext uri="{FF2B5EF4-FFF2-40B4-BE49-F238E27FC236}">
                    <a16:creationId xmlns:a16="http://schemas.microsoft.com/office/drawing/2014/main" id="{36E59781-92DE-85B3-158B-2E50FF9D6AA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135;p19">
              <a:extLst>
                <a:ext uri="{FF2B5EF4-FFF2-40B4-BE49-F238E27FC236}">
                  <a16:creationId xmlns:a16="http://schemas.microsoft.com/office/drawing/2014/main" id="{FF4AFFA3-8E57-D97C-50BC-A298972F9D16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5" name="Google Shape;1136;p19">
                <a:extLst>
                  <a:ext uri="{FF2B5EF4-FFF2-40B4-BE49-F238E27FC236}">
                    <a16:creationId xmlns:a16="http://schemas.microsoft.com/office/drawing/2014/main" id="{B7767380-AF16-6E3E-90CB-75BBCF4C76E9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6" name="Google Shape;1137;p19">
                <a:extLst>
                  <a:ext uri="{FF2B5EF4-FFF2-40B4-BE49-F238E27FC236}">
                    <a16:creationId xmlns:a16="http://schemas.microsoft.com/office/drawing/2014/main" id="{61F5A443-C924-A9B4-FA49-B6B0684B1F4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4" name="Google Shape;1234;p21"/>
          <p:cNvGrpSpPr/>
          <p:nvPr/>
        </p:nvGrpSpPr>
        <p:grpSpPr>
          <a:xfrm>
            <a:off x="503588" y="2315151"/>
            <a:ext cx="10492814" cy="3857049"/>
            <a:chOff x="0" y="-47625"/>
            <a:chExt cx="4145309" cy="1523773"/>
          </a:xfrm>
        </p:grpSpPr>
        <p:sp>
          <p:nvSpPr>
            <p:cNvPr id="1235" name="Google Shape;1235;p21"/>
            <p:cNvSpPr/>
            <p:nvPr/>
          </p:nvSpPr>
          <p:spPr>
            <a:xfrm>
              <a:off x="0" y="0"/>
              <a:ext cx="4145309" cy="1476148"/>
            </a:xfrm>
            <a:custGeom>
              <a:avLst/>
              <a:gdLst/>
              <a:ahLst/>
              <a:cxnLst/>
              <a:rect l="l" t="t" r="r" b="b"/>
              <a:pathLst>
                <a:path w="4145309" h="1476148" extrusionOk="0">
                  <a:moveTo>
                    <a:pt x="25086" y="0"/>
                  </a:moveTo>
                  <a:lnTo>
                    <a:pt x="4120223" y="0"/>
                  </a:lnTo>
                  <a:cubicBezTo>
                    <a:pt x="4134078" y="0"/>
                    <a:pt x="4145309" y="11231"/>
                    <a:pt x="4145309" y="25086"/>
                  </a:cubicBezTo>
                  <a:lnTo>
                    <a:pt x="4145309" y="1451061"/>
                  </a:lnTo>
                  <a:cubicBezTo>
                    <a:pt x="4145309" y="1457715"/>
                    <a:pt x="4142667" y="1464095"/>
                    <a:pt x="4137962" y="1468800"/>
                  </a:cubicBezTo>
                  <a:cubicBezTo>
                    <a:pt x="4133257" y="1473505"/>
                    <a:pt x="4126876" y="1476148"/>
                    <a:pt x="4120223" y="1476148"/>
                  </a:cubicBezTo>
                  <a:lnTo>
                    <a:pt x="25086" y="1476148"/>
                  </a:lnTo>
                  <a:cubicBezTo>
                    <a:pt x="18433" y="1476148"/>
                    <a:pt x="12052" y="1473505"/>
                    <a:pt x="7348" y="1468800"/>
                  </a:cubicBezTo>
                  <a:cubicBezTo>
                    <a:pt x="2643" y="1464095"/>
                    <a:pt x="0" y="1457715"/>
                    <a:pt x="0" y="1451061"/>
                  </a:cubicBezTo>
                  <a:lnTo>
                    <a:pt x="0" y="25086"/>
                  </a:lnTo>
                  <a:cubicBezTo>
                    <a:pt x="0" y="11231"/>
                    <a:pt x="11231" y="0"/>
                    <a:pt x="25086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236" name="Google Shape;1236;p21"/>
            <p:cNvSpPr txBox="1"/>
            <p:nvPr/>
          </p:nvSpPr>
          <p:spPr>
            <a:xfrm>
              <a:off x="0" y="-47625"/>
              <a:ext cx="4145309" cy="1523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7" name="Google Shape;1237;p21"/>
          <p:cNvGrpSpPr/>
          <p:nvPr/>
        </p:nvGrpSpPr>
        <p:grpSpPr>
          <a:xfrm>
            <a:off x="667381" y="2089579"/>
            <a:ext cx="10492814" cy="3857049"/>
            <a:chOff x="0" y="-47625"/>
            <a:chExt cx="4145309" cy="1523773"/>
          </a:xfrm>
        </p:grpSpPr>
        <p:sp>
          <p:nvSpPr>
            <p:cNvPr id="1238" name="Google Shape;1238;p21"/>
            <p:cNvSpPr/>
            <p:nvPr/>
          </p:nvSpPr>
          <p:spPr>
            <a:xfrm>
              <a:off x="0" y="0"/>
              <a:ext cx="4145309" cy="1476148"/>
            </a:xfrm>
            <a:custGeom>
              <a:avLst/>
              <a:gdLst/>
              <a:ahLst/>
              <a:cxnLst/>
              <a:rect l="l" t="t" r="r" b="b"/>
              <a:pathLst>
                <a:path w="4145309" h="1476148" extrusionOk="0">
                  <a:moveTo>
                    <a:pt x="25086" y="0"/>
                  </a:moveTo>
                  <a:lnTo>
                    <a:pt x="4120223" y="0"/>
                  </a:lnTo>
                  <a:cubicBezTo>
                    <a:pt x="4134078" y="0"/>
                    <a:pt x="4145309" y="11231"/>
                    <a:pt x="4145309" y="25086"/>
                  </a:cubicBezTo>
                  <a:lnTo>
                    <a:pt x="4145309" y="1451061"/>
                  </a:lnTo>
                  <a:cubicBezTo>
                    <a:pt x="4145309" y="1457715"/>
                    <a:pt x="4142667" y="1464095"/>
                    <a:pt x="4137962" y="1468800"/>
                  </a:cubicBezTo>
                  <a:cubicBezTo>
                    <a:pt x="4133257" y="1473505"/>
                    <a:pt x="4126876" y="1476148"/>
                    <a:pt x="4120223" y="1476148"/>
                  </a:cubicBezTo>
                  <a:lnTo>
                    <a:pt x="25086" y="1476148"/>
                  </a:lnTo>
                  <a:cubicBezTo>
                    <a:pt x="18433" y="1476148"/>
                    <a:pt x="12052" y="1473505"/>
                    <a:pt x="7348" y="1468800"/>
                  </a:cubicBezTo>
                  <a:cubicBezTo>
                    <a:pt x="2643" y="1464095"/>
                    <a:pt x="0" y="1457715"/>
                    <a:pt x="0" y="1451061"/>
                  </a:cubicBezTo>
                  <a:lnTo>
                    <a:pt x="0" y="25086"/>
                  </a:lnTo>
                  <a:cubicBezTo>
                    <a:pt x="0" y="11231"/>
                    <a:pt x="11231" y="0"/>
                    <a:pt x="25086" y="0"/>
                  </a:cubicBezTo>
                  <a:close/>
                </a:path>
              </a:pathLst>
            </a:custGeom>
            <a:solidFill>
              <a:srgbClr val="F6836B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239" name="Google Shape;1239;p21"/>
            <p:cNvSpPr txBox="1"/>
            <p:nvPr/>
          </p:nvSpPr>
          <p:spPr>
            <a:xfrm>
              <a:off x="0" y="-47625"/>
              <a:ext cx="4145309" cy="1523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0" name="Google Shape;1240;p21"/>
          <p:cNvSpPr txBox="1"/>
          <p:nvPr/>
        </p:nvSpPr>
        <p:spPr>
          <a:xfrm>
            <a:off x="685801" y="685801"/>
            <a:ext cx="5560195" cy="1539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8334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SCHEMATICS</a:t>
            </a:r>
            <a:endParaRPr sz="1200" dirty="0"/>
          </a:p>
        </p:txBody>
      </p:sp>
      <p:cxnSp>
        <p:nvCxnSpPr>
          <p:cNvPr id="1241" name="Google Shape;1241;p21"/>
          <p:cNvCxnSpPr/>
          <p:nvPr/>
        </p:nvCxnSpPr>
        <p:spPr>
          <a:xfrm>
            <a:off x="667381" y="2884145"/>
            <a:ext cx="10492814" cy="0"/>
          </a:xfrm>
          <a:prstGeom prst="straightConnector1">
            <a:avLst/>
          </a:prstGeom>
          <a:noFill/>
          <a:ln w="38100" cap="flat" cmpd="sng">
            <a:solidFill>
              <a:srgbClr val="393A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2" name="Google Shape;1242;p21"/>
          <p:cNvCxnSpPr/>
          <p:nvPr/>
        </p:nvCxnSpPr>
        <p:spPr>
          <a:xfrm>
            <a:off x="3680178" y="2252442"/>
            <a:ext cx="0" cy="3736499"/>
          </a:xfrm>
          <a:prstGeom prst="straightConnector1">
            <a:avLst/>
          </a:prstGeom>
          <a:noFill/>
          <a:ln w="38100" cap="flat" cmpd="sng">
            <a:solidFill>
              <a:srgbClr val="393A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3" name="Google Shape;1243;p21"/>
          <p:cNvCxnSpPr/>
          <p:nvPr/>
        </p:nvCxnSpPr>
        <p:spPr>
          <a:xfrm>
            <a:off x="7801024" y="2210130"/>
            <a:ext cx="0" cy="3736499"/>
          </a:xfrm>
          <a:prstGeom prst="straightConnector1">
            <a:avLst/>
          </a:prstGeom>
          <a:noFill/>
          <a:ln w="38100" cap="flat" cmpd="sng">
            <a:solidFill>
              <a:srgbClr val="393A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9" name="Google Shape;1249;p21"/>
          <p:cNvSpPr txBox="1"/>
          <p:nvPr/>
        </p:nvSpPr>
        <p:spPr>
          <a:xfrm>
            <a:off x="867445" y="2284631"/>
            <a:ext cx="2341079" cy="73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89"/>
              </a:lnSpc>
            </a:pPr>
            <a:r>
              <a:rPr lang="en-US" sz="3976" dirty="0">
                <a:solidFill>
                  <a:srgbClr val="FFFEF8"/>
                </a:solidFill>
                <a:latin typeface="Anton"/>
                <a:ea typeface="Anton"/>
                <a:cs typeface="Anton"/>
                <a:sym typeface="Anton"/>
              </a:rPr>
              <a:t>COMPONENT</a:t>
            </a:r>
            <a:endParaRPr sz="1200" dirty="0"/>
          </a:p>
        </p:txBody>
      </p:sp>
      <p:sp>
        <p:nvSpPr>
          <p:cNvPr id="1250" name="Google Shape;1250;p21"/>
          <p:cNvSpPr txBox="1"/>
          <p:nvPr/>
        </p:nvSpPr>
        <p:spPr>
          <a:xfrm>
            <a:off x="3867098" y="2237173"/>
            <a:ext cx="3657194" cy="73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89"/>
              </a:lnSpc>
            </a:pPr>
            <a:r>
              <a:rPr lang="en-US" sz="3976" dirty="0">
                <a:solidFill>
                  <a:srgbClr val="FFFEF8"/>
                </a:solidFill>
                <a:latin typeface="Anton"/>
                <a:ea typeface="Anton"/>
                <a:cs typeface="Anton"/>
                <a:sym typeface="Anton"/>
              </a:rPr>
              <a:t>PIN ON COMPONENT</a:t>
            </a:r>
            <a:endParaRPr sz="1200" dirty="0"/>
          </a:p>
        </p:txBody>
      </p:sp>
      <p:sp>
        <p:nvSpPr>
          <p:cNvPr id="1251" name="Google Shape;1251;p21"/>
          <p:cNvSpPr txBox="1"/>
          <p:nvPr/>
        </p:nvSpPr>
        <p:spPr>
          <a:xfrm>
            <a:off x="8098135" y="2221550"/>
            <a:ext cx="2632934" cy="73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89"/>
              </a:lnSpc>
            </a:pPr>
            <a:r>
              <a:rPr lang="en-US" sz="3976" dirty="0">
                <a:solidFill>
                  <a:srgbClr val="FFFEF8"/>
                </a:solidFill>
                <a:latin typeface="Anton"/>
                <a:ea typeface="Anton"/>
                <a:cs typeface="Anton"/>
                <a:sym typeface="Anton"/>
              </a:rPr>
              <a:t>ARDUINO PIN</a:t>
            </a:r>
            <a:endParaRPr sz="1200" dirty="0"/>
          </a:p>
        </p:txBody>
      </p:sp>
      <p:grpSp>
        <p:nvGrpSpPr>
          <p:cNvPr id="1253" name="Google Shape;1253;p21"/>
          <p:cNvGrpSpPr/>
          <p:nvPr/>
        </p:nvGrpSpPr>
        <p:grpSpPr>
          <a:xfrm rot="2821008">
            <a:off x="11306618" y="110579"/>
            <a:ext cx="704941" cy="796217"/>
            <a:chOff x="-95788" y="-89271"/>
            <a:chExt cx="1409883" cy="1592433"/>
          </a:xfrm>
        </p:grpSpPr>
        <p:grpSp>
          <p:nvGrpSpPr>
            <p:cNvPr id="1254" name="Google Shape;1254;p21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255" name="Google Shape;1255;p21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56" name="Google Shape;1256;p21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7" name="Google Shape;1257;p21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258" name="Google Shape;1258;p21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59" name="Google Shape;1259;p21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0" name="Google Shape;1260;p21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261" name="Google Shape;1261;p21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62" name="Google Shape;1262;p21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3" name="Google Shape;1263;p21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264" name="Google Shape;1264;p21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65" name="Google Shape;1265;p21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66" name="Google Shape;1266;p21"/>
          <p:cNvSpPr/>
          <p:nvPr/>
        </p:nvSpPr>
        <p:spPr>
          <a:xfrm>
            <a:off x="10948572" y="1179560"/>
            <a:ext cx="557629" cy="888973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267" name="Google Shape;1267;p21"/>
          <p:cNvGrpSpPr/>
          <p:nvPr/>
        </p:nvGrpSpPr>
        <p:grpSpPr>
          <a:xfrm>
            <a:off x="6419500" y="986049"/>
            <a:ext cx="3900703" cy="873213"/>
            <a:chOff x="0" y="0"/>
            <a:chExt cx="7801405" cy="1746426"/>
          </a:xfrm>
        </p:grpSpPr>
        <p:grpSp>
          <p:nvGrpSpPr>
            <p:cNvPr id="1268" name="Google Shape;1268;p21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269" name="Google Shape;1269;p2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70" name="Google Shape;1270;p2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1" name="Google Shape;1271;p21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272" name="Google Shape;1272;p2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73" name="Google Shape;1273;p2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4" name="Google Shape;1274;p21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275" name="Google Shape;1275;p2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76" name="Google Shape;1276;p2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7" name="Google Shape;1277;p21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278" name="Google Shape;1278;p2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79" name="Google Shape;1279;p2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0" name="Google Shape;1280;p21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281" name="Google Shape;1281;p2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82" name="Google Shape;1282;p2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3" name="Google Shape;1283;p21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284" name="Google Shape;1284;p2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85" name="Google Shape;1285;p2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6" name="Google Shape;1286;p21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287" name="Google Shape;1287;p21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88" name="Google Shape;1288;p21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9" name="Google Shape;1289;p21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290" name="Google Shape;1290;p2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91" name="Google Shape;1291;p2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2" name="Google Shape;1292;p21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293" name="Google Shape;1293;p2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94" name="Google Shape;1294;p2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B4D56E7-2954-D35B-5707-2B85C4DCB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32073"/>
              </p:ext>
            </p:extLst>
          </p:nvPr>
        </p:nvGraphicFramePr>
        <p:xfrm>
          <a:off x="715211" y="3091899"/>
          <a:ext cx="10281191" cy="25346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61771">
                  <a:extLst>
                    <a:ext uri="{9D8B030D-6E8A-4147-A177-3AD203B41FA5}">
                      <a16:colId xmlns:a16="http://schemas.microsoft.com/office/drawing/2014/main" val="3987633620"/>
                    </a:ext>
                  </a:extLst>
                </a:gridCol>
                <a:gridCol w="4231624">
                  <a:extLst>
                    <a:ext uri="{9D8B030D-6E8A-4147-A177-3AD203B41FA5}">
                      <a16:colId xmlns:a16="http://schemas.microsoft.com/office/drawing/2014/main" val="1140559520"/>
                    </a:ext>
                  </a:extLst>
                </a:gridCol>
                <a:gridCol w="2987796">
                  <a:extLst>
                    <a:ext uri="{9D8B030D-6E8A-4147-A177-3AD203B41FA5}">
                      <a16:colId xmlns:a16="http://schemas.microsoft.com/office/drawing/2014/main" val="238783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2000" b="1" kern="100" dirty="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</a:rPr>
                        <a:t>Power Connections</a:t>
                      </a:r>
                      <a:endParaRPr lang="en-GH" sz="2000" kern="100" dirty="0">
                        <a:solidFill>
                          <a:schemeClr val="bg1"/>
                        </a:solidFill>
                        <a:effectLst/>
                        <a:latin typeface="Arimo" panose="020B0604020202020204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2000" kern="100" dirty="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</a:rPr>
                        <a:t>VDD (5V)</a:t>
                      </a:r>
                      <a:endParaRPr lang="en-GH" sz="2000" kern="100" dirty="0">
                        <a:solidFill>
                          <a:schemeClr val="bg1"/>
                        </a:solidFill>
                        <a:effectLst/>
                        <a:latin typeface="Arimo" panose="020B0604020202020204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2000" kern="10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</a:rPr>
                        <a:t>5V</a:t>
                      </a:r>
                      <a:endParaRPr lang="en-GH" sz="2000" kern="100">
                        <a:solidFill>
                          <a:schemeClr val="bg1"/>
                        </a:solidFill>
                        <a:effectLst/>
                        <a:latin typeface="Arimo" panose="020B0604020202020204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4247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GH" sz="2000" kern="100" dirty="0">
                        <a:solidFill>
                          <a:schemeClr val="bg1"/>
                        </a:solidFill>
                        <a:effectLst/>
                        <a:latin typeface="Arimo" panose="020B060402020202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2000" kern="100" dirty="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</a:rPr>
                        <a:t>GND</a:t>
                      </a:r>
                      <a:endParaRPr lang="en-GH" sz="2000" kern="100" dirty="0">
                        <a:solidFill>
                          <a:schemeClr val="bg1"/>
                        </a:solidFill>
                        <a:effectLst/>
                        <a:latin typeface="Arimo" panose="020B0604020202020204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2000" kern="10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</a:rPr>
                        <a:t>GND</a:t>
                      </a:r>
                      <a:endParaRPr lang="en-GH" sz="2000" kern="100">
                        <a:solidFill>
                          <a:schemeClr val="bg1"/>
                        </a:solidFill>
                        <a:effectLst/>
                        <a:latin typeface="Arimo" panose="020B0604020202020204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858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2000" b="1" kern="100" dirty="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</a:rPr>
                        <a:t>EA eDIP240B-7LW (U2) (I²C Display)</a:t>
                      </a:r>
                      <a:endParaRPr lang="en-GH" sz="2000" kern="100" dirty="0">
                        <a:solidFill>
                          <a:schemeClr val="bg1"/>
                        </a:solidFill>
                        <a:effectLst/>
                        <a:latin typeface="Arimo" panose="020B0604020202020204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2000" kern="100" dirty="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</a:rPr>
                        <a:t>SDA</a:t>
                      </a:r>
                      <a:endParaRPr lang="en-GH" sz="2000" kern="100" dirty="0">
                        <a:solidFill>
                          <a:schemeClr val="bg1"/>
                        </a:solidFill>
                        <a:effectLst/>
                        <a:latin typeface="Arimo" panose="020B0604020202020204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2000" kern="10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</a:rPr>
                        <a:t>A4 (SDA)</a:t>
                      </a:r>
                      <a:endParaRPr lang="en-GH" sz="2000" kern="100">
                        <a:solidFill>
                          <a:schemeClr val="bg1"/>
                        </a:solidFill>
                        <a:effectLst/>
                        <a:latin typeface="Arimo" panose="020B0604020202020204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672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GH" sz="2000" kern="100" dirty="0">
                        <a:solidFill>
                          <a:schemeClr val="bg1"/>
                        </a:solidFill>
                        <a:effectLst/>
                        <a:latin typeface="Arimo" panose="020B060402020202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2000" kern="100" dirty="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</a:rPr>
                        <a:t>SCL</a:t>
                      </a:r>
                      <a:endParaRPr lang="en-GH" sz="2000" kern="100" dirty="0">
                        <a:solidFill>
                          <a:schemeClr val="bg1"/>
                        </a:solidFill>
                        <a:effectLst/>
                        <a:latin typeface="Arimo" panose="020B0604020202020204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2000" kern="10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</a:rPr>
                        <a:t>A5 (SCL)</a:t>
                      </a:r>
                      <a:endParaRPr lang="en-GH" sz="2000" kern="100">
                        <a:solidFill>
                          <a:schemeClr val="bg1"/>
                        </a:solidFill>
                        <a:effectLst/>
                        <a:latin typeface="Arimo" panose="020B0604020202020204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939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GH" sz="2000" kern="100">
                        <a:solidFill>
                          <a:schemeClr val="bg1"/>
                        </a:solidFill>
                        <a:effectLst/>
                        <a:latin typeface="Arimo" panose="020B060402020202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2000" kern="100" dirty="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</a:rPr>
                        <a:t>VDD</a:t>
                      </a:r>
                      <a:endParaRPr lang="en-GH" sz="2000" kern="100" dirty="0">
                        <a:solidFill>
                          <a:schemeClr val="bg1"/>
                        </a:solidFill>
                        <a:effectLst/>
                        <a:latin typeface="Arimo" panose="020B0604020202020204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2000" kern="10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</a:rPr>
                        <a:t>5V</a:t>
                      </a:r>
                      <a:endParaRPr lang="en-GH" sz="2000" kern="100">
                        <a:solidFill>
                          <a:schemeClr val="bg1"/>
                        </a:solidFill>
                        <a:effectLst/>
                        <a:latin typeface="Arimo" panose="020B0604020202020204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045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GH" sz="2000" kern="100">
                        <a:solidFill>
                          <a:schemeClr val="bg1"/>
                        </a:solidFill>
                        <a:effectLst/>
                        <a:latin typeface="Arimo" panose="020B060402020202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2000" kern="100" dirty="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</a:rPr>
                        <a:t>GND</a:t>
                      </a:r>
                      <a:endParaRPr lang="en-GH" sz="2000" kern="100" dirty="0">
                        <a:solidFill>
                          <a:schemeClr val="bg1"/>
                        </a:solidFill>
                        <a:effectLst/>
                        <a:latin typeface="Arimo" panose="020B0604020202020204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2000" kern="100" dirty="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</a:rPr>
                        <a:t>GND</a:t>
                      </a:r>
                      <a:endParaRPr lang="en-GH" sz="2000" kern="100" dirty="0">
                        <a:solidFill>
                          <a:schemeClr val="bg1"/>
                        </a:solidFill>
                        <a:effectLst/>
                        <a:latin typeface="Arimo" panose="020B0604020202020204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865754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>
          <a:extLst>
            <a:ext uri="{FF2B5EF4-FFF2-40B4-BE49-F238E27FC236}">
              <a16:creationId xmlns:a16="http://schemas.microsoft.com/office/drawing/2014/main" id="{F8042F43-CF38-A4D9-74F7-304A35117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4" name="Google Shape;1234;p21">
            <a:extLst>
              <a:ext uri="{FF2B5EF4-FFF2-40B4-BE49-F238E27FC236}">
                <a16:creationId xmlns:a16="http://schemas.microsoft.com/office/drawing/2014/main" id="{A4612A45-ED44-7E03-FB6B-378D98286ED6}"/>
              </a:ext>
            </a:extLst>
          </p:cNvPr>
          <p:cNvGrpSpPr/>
          <p:nvPr/>
        </p:nvGrpSpPr>
        <p:grpSpPr>
          <a:xfrm>
            <a:off x="503588" y="2315151"/>
            <a:ext cx="10492814" cy="3857049"/>
            <a:chOff x="0" y="-47625"/>
            <a:chExt cx="4145309" cy="1523773"/>
          </a:xfrm>
        </p:grpSpPr>
        <p:sp>
          <p:nvSpPr>
            <p:cNvPr id="1235" name="Google Shape;1235;p21">
              <a:extLst>
                <a:ext uri="{FF2B5EF4-FFF2-40B4-BE49-F238E27FC236}">
                  <a16:creationId xmlns:a16="http://schemas.microsoft.com/office/drawing/2014/main" id="{FA99841A-1C98-35AD-7E28-3278E37CD173}"/>
                </a:ext>
              </a:extLst>
            </p:cNvPr>
            <p:cNvSpPr/>
            <p:nvPr/>
          </p:nvSpPr>
          <p:spPr>
            <a:xfrm>
              <a:off x="0" y="0"/>
              <a:ext cx="4145309" cy="1476148"/>
            </a:xfrm>
            <a:custGeom>
              <a:avLst/>
              <a:gdLst/>
              <a:ahLst/>
              <a:cxnLst/>
              <a:rect l="l" t="t" r="r" b="b"/>
              <a:pathLst>
                <a:path w="4145309" h="1476148" extrusionOk="0">
                  <a:moveTo>
                    <a:pt x="25086" y="0"/>
                  </a:moveTo>
                  <a:lnTo>
                    <a:pt x="4120223" y="0"/>
                  </a:lnTo>
                  <a:cubicBezTo>
                    <a:pt x="4134078" y="0"/>
                    <a:pt x="4145309" y="11231"/>
                    <a:pt x="4145309" y="25086"/>
                  </a:cubicBezTo>
                  <a:lnTo>
                    <a:pt x="4145309" y="1451061"/>
                  </a:lnTo>
                  <a:cubicBezTo>
                    <a:pt x="4145309" y="1457715"/>
                    <a:pt x="4142667" y="1464095"/>
                    <a:pt x="4137962" y="1468800"/>
                  </a:cubicBezTo>
                  <a:cubicBezTo>
                    <a:pt x="4133257" y="1473505"/>
                    <a:pt x="4126876" y="1476148"/>
                    <a:pt x="4120223" y="1476148"/>
                  </a:cubicBezTo>
                  <a:lnTo>
                    <a:pt x="25086" y="1476148"/>
                  </a:lnTo>
                  <a:cubicBezTo>
                    <a:pt x="18433" y="1476148"/>
                    <a:pt x="12052" y="1473505"/>
                    <a:pt x="7348" y="1468800"/>
                  </a:cubicBezTo>
                  <a:cubicBezTo>
                    <a:pt x="2643" y="1464095"/>
                    <a:pt x="0" y="1457715"/>
                    <a:pt x="0" y="1451061"/>
                  </a:cubicBezTo>
                  <a:lnTo>
                    <a:pt x="0" y="25086"/>
                  </a:lnTo>
                  <a:cubicBezTo>
                    <a:pt x="0" y="11231"/>
                    <a:pt x="11231" y="0"/>
                    <a:pt x="25086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236" name="Google Shape;1236;p21">
              <a:extLst>
                <a:ext uri="{FF2B5EF4-FFF2-40B4-BE49-F238E27FC236}">
                  <a16:creationId xmlns:a16="http://schemas.microsoft.com/office/drawing/2014/main" id="{051B8C24-4569-66EA-7E9C-EE8F0EF74872}"/>
                </a:ext>
              </a:extLst>
            </p:cNvPr>
            <p:cNvSpPr txBox="1"/>
            <p:nvPr/>
          </p:nvSpPr>
          <p:spPr>
            <a:xfrm>
              <a:off x="0" y="-47625"/>
              <a:ext cx="4145309" cy="1523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7" name="Google Shape;1237;p21">
            <a:extLst>
              <a:ext uri="{FF2B5EF4-FFF2-40B4-BE49-F238E27FC236}">
                <a16:creationId xmlns:a16="http://schemas.microsoft.com/office/drawing/2014/main" id="{5AB0100E-171F-B9A1-D602-66B2B7716D5E}"/>
              </a:ext>
            </a:extLst>
          </p:cNvPr>
          <p:cNvGrpSpPr/>
          <p:nvPr/>
        </p:nvGrpSpPr>
        <p:grpSpPr>
          <a:xfrm>
            <a:off x="667381" y="2089579"/>
            <a:ext cx="10492814" cy="3857049"/>
            <a:chOff x="0" y="-47625"/>
            <a:chExt cx="4145309" cy="1523773"/>
          </a:xfrm>
        </p:grpSpPr>
        <p:sp>
          <p:nvSpPr>
            <p:cNvPr id="1238" name="Google Shape;1238;p21">
              <a:extLst>
                <a:ext uri="{FF2B5EF4-FFF2-40B4-BE49-F238E27FC236}">
                  <a16:creationId xmlns:a16="http://schemas.microsoft.com/office/drawing/2014/main" id="{41567687-5C64-4C67-CD64-D02AE9359873}"/>
                </a:ext>
              </a:extLst>
            </p:cNvPr>
            <p:cNvSpPr/>
            <p:nvPr/>
          </p:nvSpPr>
          <p:spPr>
            <a:xfrm>
              <a:off x="0" y="0"/>
              <a:ext cx="4145309" cy="1476148"/>
            </a:xfrm>
            <a:custGeom>
              <a:avLst/>
              <a:gdLst/>
              <a:ahLst/>
              <a:cxnLst/>
              <a:rect l="l" t="t" r="r" b="b"/>
              <a:pathLst>
                <a:path w="4145309" h="1476148" extrusionOk="0">
                  <a:moveTo>
                    <a:pt x="25086" y="0"/>
                  </a:moveTo>
                  <a:lnTo>
                    <a:pt x="4120223" y="0"/>
                  </a:lnTo>
                  <a:cubicBezTo>
                    <a:pt x="4134078" y="0"/>
                    <a:pt x="4145309" y="11231"/>
                    <a:pt x="4145309" y="25086"/>
                  </a:cubicBezTo>
                  <a:lnTo>
                    <a:pt x="4145309" y="1451061"/>
                  </a:lnTo>
                  <a:cubicBezTo>
                    <a:pt x="4145309" y="1457715"/>
                    <a:pt x="4142667" y="1464095"/>
                    <a:pt x="4137962" y="1468800"/>
                  </a:cubicBezTo>
                  <a:cubicBezTo>
                    <a:pt x="4133257" y="1473505"/>
                    <a:pt x="4126876" y="1476148"/>
                    <a:pt x="4120223" y="1476148"/>
                  </a:cubicBezTo>
                  <a:lnTo>
                    <a:pt x="25086" y="1476148"/>
                  </a:lnTo>
                  <a:cubicBezTo>
                    <a:pt x="18433" y="1476148"/>
                    <a:pt x="12052" y="1473505"/>
                    <a:pt x="7348" y="1468800"/>
                  </a:cubicBezTo>
                  <a:cubicBezTo>
                    <a:pt x="2643" y="1464095"/>
                    <a:pt x="0" y="1457715"/>
                    <a:pt x="0" y="1451061"/>
                  </a:cubicBezTo>
                  <a:lnTo>
                    <a:pt x="0" y="25086"/>
                  </a:lnTo>
                  <a:cubicBezTo>
                    <a:pt x="0" y="11231"/>
                    <a:pt x="11231" y="0"/>
                    <a:pt x="25086" y="0"/>
                  </a:cubicBezTo>
                  <a:close/>
                </a:path>
              </a:pathLst>
            </a:custGeom>
            <a:solidFill>
              <a:srgbClr val="F6836B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239" name="Google Shape;1239;p21">
              <a:extLst>
                <a:ext uri="{FF2B5EF4-FFF2-40B4-BE49-F238E27FC236}">
                  <a16:creationId xmlns:a16="http://schemas.microsoft.com/office/drawing/2014/main" id="{A2DBE863-4A9F-20E6-CE17-DBFF4424C250}"/>
                </a:ext>
              </a:extLst>
            </p:cNvPr>
            <p:cNvSpPr txBox="1"/>
            <p:nvPr/>
          </p:nvSpPr>
          <p:spPr>
            <a:xfrm>
              <a:off x="0" y="-47625"/>
              <a:ext cx="4145309" cy="1523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0" name="Google Shape;1240;p21">
            <a:extLst>
              <a:ext uri="{FF2B5EF4-FFF2-40B4-BE49-F238E27FC236}">
                <a16:creationId xmlns:a16="http://schemas.microsoft.com/office/drawing/2014/main" id="{C30FAF61-2B7C-34F1-A757-E80E6625C60E}"/>
              </a:ext>
            </a:extLst>
          </p:cNvPr>
          <p:cNvSpPr txBox="1"/>
          <p:nvPr/>
        </p:nvSpPr>
        <p:spPr>
          <a:xfrm>
            <a:off x="685801" y="685801"/>
            <a:ext cx="5560195" cy="1539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8334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SCHEMATICS</a:t>
            </a:r>
            <a:endParaRPr sz="1200" dirty="0"/>
          </a:p>
        </p:txBody>
      </p:sp>
      <p:cxnSp>
        <p:nvCxnSpPr>
          <p:cNvPr id="1241" name="Google Shape;1241;p21">
            <a:extLst>
              <a:ext uri="{FF2B5EF4-FFF2-40B4-BE49-F238E27FC236}">
                <a16:creationId xmlns:a16="http://schemas.microsoft.com/office/drawing/2014/main" id="{9987C0D5-6BBE-CFED-45C4-214903AE64CD}"/>
              </a:ext>
            </a:extLst>
          </p:cNvPr>
          <p:cNvCxnSpPr/>
          <p:nvPr/>
        </p:nvCxnSpPr>
        <p:spPr>
          <a:xfrm>
            <a:off x="667381" y="2884145"/>
            <a:ext cx="10492814" cy="0"/>
          </a:xfrm>
          <a:prstGeom prst="straightConnector1">
            <a:avLst/>
          </a:prstGeom>
          <a:noFill/>
          <a:ln w="38100" cap="flat" cmpd="sng">
            <a:solidFill>
              <a:srgbClr val="393A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2" name="Google Shape;1242;p21">
            <a:extLst>
              <a:ext uri="{FF2B5EF4-FFF2-40B4-BE49-F238E27FC236}">
                <a16:creationId xmlns:a16="http://schemas.microsoft.com/office/drawing/2014/main" id="{A730E81F-8BB8-A228-2299-E538EC0974BF}"/>
              </a:ext>
            </a:extLst>
          </p:cNvPr>
          <p:cNvCxnSpPr/>
          <p:nvPr/>
        </p:nvCxnSpPr>
        <p:spPr>
          <a:xfrm>
            <a:off x="3680178" y="2252442"/>
            <a:ext cx="0" cy="3736499"/>
          </a:xfrm>
          <a:prstGeom prst="straightConnector1">
            <a:avLst/>
          </a:prstGeom>
          <a:noFill/>
          <a:ln w="38100" cap="flat" cmpd="sng">
            <a:solidFill>
              <a:srgbClr val="393A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3" name="Google Shape;1243;p21">
            <a:extLst>
              <a:ext uri="{FF2B5EF4-FFF2-40B4-BE49-F238E27FC236}">
                <a16:creationId xmlns:a16="http://schemas.microsoft.com/office/drawing/2014/main" id="{4EAB0389-70F5-7691-7689-6DEF01DB845C}"/>
              </a:ext>
            </a:extLst>
          </p:cNvPr>
          <p:cNvCxnSpPr/>
          <p:nvPr/>
        </p:nvCxnSpPr>
        <p:spPr>
          <a:xfrm>
            <a:off x="7801024" y="2210130"/>
            <a:ext cx="0" cy="3736499"/>
          </a:xfrm>
          <a:prstGeom prst="straightConnector1">
            <a:avLst/>
          </a:prstGeom>
          <a:noFill/>
          <a:ln w="38100" cap="flat" cmpd="sng">
            <a:solidFill>
              <a:srgbClr val="393A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9" name="Google Shape;1249;p21">
            <a:extLst>
              <a:ext uri="{FF2B5EF4-FFF2-40B4-BE49-F238E27FC236}">
                <a16:creationId xmlns:a16="http://schemas.microsoft.com/office/drawing/2014/main" id="{C3CD848A-DBDA-50C3-6522-96FB8565F7C0}"/>
              </a:ext>
            </a:extLst>
          </p:cNvPr>
          <p:cNvSpPr txBox="1"/>
          <p:nvPr/>
        </p:nvSpPr>
        <p:spPr>
          <a:xfrm>
            <a:off x="867445" y="2284631"/>
            <a:ext cx="2341079" cy="73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89"/>
              </a:lnSpc>
            </a:pPr>
            <a:r>
              <a:rPr lang="en-US" sz="3976" dirty="0">
                <a:solidFill>
                  <a:srgbClr val="FFFEF8"/>
                </a:solidFill>
                <a:latin typeface="Anton"/>
                <a:ea typeface="Anton"/>
                <a:cs typeface="Anton"/>
                <a:sym typeface="Anton"/>
              </a:rPr>
              <a:t>COMPONENT</a:t>
            </a:r>
            <a:endParaRPr sz="1200" dirty="0"/>
          </a:p>
        </p:txBody>
      </p:sp>
      <p:sp>
        <p:nvSpPr>
          <p:cNvPr id="1250" name="Google Shape;1250;p21">
            <a:extLst>
              <a:ext uri="{FF2B5EF4-FFF2-40B4-BE49-F238E27FC236}">
                <a16:creationId xmlns:a16="http://schemas.microsoft.com/office/drawing/2014/main" id="{45FAB2FC-FBB8-43AC-59ED-836FDD430AFF}"/>
              </a:ext>
            </a:extLst>
          </p:cNvPr>
          <p:cNvSpPr txBox="1"/>
          <p:nvPr/>
        </p:nvSpPr>
        <p:spPr>
          <a:xfrm>
            <a:off x="3867098" y="2237173"/>
            <a:ext cx="3657194" cy="73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89"/>
              </a:lnSpc>
            </a:pPr>
            <a:r>
              <a:rPr lang="en-US" sz="3976" dirty="0">
                <a:solidFill>
                  <a:srgbClr val="FFFEF8"/>
                </a:solidFill>
                <a:latin typeface="Anton"/>
                <a:ea typeface="Anton"/>
                <a:cs typeface="Anton"/>
                <a:sym typeface="Anton"/>
              </a:rPr>
              <a:t>PIN ON COMPONENT</a:t>
            </a:r>
            <a:endParaRPr sz="1200" dirty="0"/>
          </a:p>
        </p:txBody>
      </p:sp>
      <p:sp>
        <p:nvSpPr>
          <p:cNvPr id="1251" name="Google Shape;1251;p21">
            <a:extLst>
              <a:ext uri="{FF2B5EF4-FFF2-40B4-BE49-F238E27FC236}">
                <a16:creationId xmlns:a16="http://schemas.microsoft.com/office/drawing/2014/main" id="{3D0C1985-5F41-D2AD-AE52-B3A5E0E1A7F3}"/>
              </a:ext>
            </a:extLst>
          </p:cNvPr>
          <p:cNvSpPr txBox="1"/>
          <p:nvPr/>
        </p:nvSpPr>
        <p:spPr>
          <a:xfrm>
            <a:off x="8098135" y="2221550"/>
            <a:ext cx="2632934" cy="73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89"/>
              </a:lnSpc>
            </a:pPr>
            <a:r>
              <a:rPr lang="en-US" sz="3976" dirty="0">
                <a:solidFill>
                  <a:srgbClr val="FFFEF8"/>
                </a:solidFill>
                <a:latin typeface="Anton"/>
                <a:ea typeface="Anton"/>
                <a:cs typeface="Anton"/>
                <a:sym typeface="Anton"/>
              </a:rPr>
              <a:t>ARDUINO PIN</a:t>
            </a:r>
            <a:endParaRPr sz="1200" dirty="0"/>
          </a:p>
        </p:txBody>
      </p:sp>
      <p:grpSp>
        <p:nvGrpSpPr>
          <p:cNvPr id="1253" name="Google Shape;1253;p21">
            <a:extLst>
              <a:ext uri="{FF2B5EF4-FFF2-40B4-BE49-F238E27FC236}">
                <a16:creationId xmlns:a16="http://schemas.microsoft.com/office/drawing/2014/main" id="{DE7F325B-CB36-8BA3-BEDB-120052214FB7}"/>
              </a:ext>
            </a:extLst>
          </p:cNvPr>
          <p:cNvGrpSpPr/>
          <p:nvPr/>
        </p:nvGrpSpPr>
        <p:grpSpPr>
          <a:xfrm rot="2821008">
            <a:off x="11306618" y="110579"/>
            <a:ext cx="704941" cy="796217"/>
            <a:chOff x="-95788" y="-89271"/>
            <a:chExt cx="1409883" cy="1592433"/>
          </a:xfrm>
        </p:grpSpPr>
        <p:grpSp>
          <p:nvGrpSpPr>
            <p:cNvPr id="1254" name="Google Shape;1254;p21">
              <a:extLst>
                <a:ext uri="{FF2B5EF4-FFF2-40B4-BE49-F238E27FC236}">
                  <a16:creationId xmlns:a16="http://schemas.microsoft.com/office/drawing/2014/main" id="{1661BDCD-2566-5F20-59F5-FBA8E274CFE6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255" name="Google Shape;1255;p21">
                <a:extLst>
                  <a:ext uri="{FF2B5EF4-FFF2-40B4-BE49-F238E27FC236}">
                    <a16:creationId xmlns:a16="http://schemas.microsoft.com/office/drawing/2014/main" id="{9554D759-4853-45F3-3EC8-C0B3F6BABA7E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56" name="Google Shape;1256;p21">
                <a:extLst>
                  <a:ext uri="{FF2B5EF4-FFF2-40B4-BE49-F238E27FC236}">
                    <a16:creationId xmlns:a16="http://schemas.microsoft.com/office/drawing/2014/main" id="{93E8096C-4C84-E8AA-DAB3-726F71DD5C1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7" name="Google Shape;1257;p21">
              <a:extLst>
                <a:ext uri="{FF2B5EF4-FFF2-40B4-BE49-F238E27FC236}">
                  <a16:creationId xmlns:a16="http://schemas.microsoft.com/office/drawing/2014/main" id="{446DE76C-7C41-98F5-4858-424A48C931EE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258" name="Google Shape;1258;p21">
                <a:extLst>
                  <a:ext uri="{FF2B5EF4-FFF2-40B4-BE49-F238E27FC236}">
                    <a16:creationId xmlns:a16="http://schemas.microsoft.com/office/drawing/2014/main" id="{2BADC9DB-4674-FF82-D9DC-FC42B3A7F4B5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59" name="Google Shape;1259;p21">
                <a:extLst>
                  <a:ext uri="{FF2B5EF4-FFF2-40B4-BE49-F238E27FC236}">
                    <a16:creationId xmlns:a16="http://schemas.microsoft.com/office/drawing/2014/main" id="{3A6DF693-060B-2EA4-791B-D55E8579C37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0" name="Google Shape;1260;p21">
              <a:extLst>
                <a:ext uri="{FF2B5EF4-FFF2-40B4-BE49-F238E27FC236}">
                  <a16:creationId xmlns:a16="http://schemas.microsoft.com/office/drawing/2014/main" id="{7B3B1AA2-A2C8-232E-4A62-0EA3AC5E114E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261" name="Google Shape;1261;p21">
                <a:extLst>
                  <a:ext uri="{FF2B5EF4-FFF2-40B4-BE49-F238E27FC236}">
                    <a16:creationId xmlns:a16="http://schemas.microsoft.com/office/drawing/2014/main" id="{4AF68362-79E8-2FAE-5B04-EE7F6F4DF29D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62" name="Google Shape;1262;p21">
                <a:extLst>
                  <a:ext uri="{FF2B5EF4-FFF2-40B4-BE49-F238E27FC236}">
                    <a16:creationId xmlns:a16="http://schemas.microsoft.com/office/drawing/2014/main" id="{22FAAAA8-6CE8-C066-3706-8B1A4CC7541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3" name="Google Shape;1263;p21">
              <a:extLst>
                <a:ext uri="{FF2B5EF4-FFF2-40B4-BE49-F238E27FC236}">
                  <a16:creationId xmlns:a16="http://schemas.microsoft.com/office/drawing/2014/main" id="{6D60D0FE-3F86-A3D9-98FE-F779DD96BD16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264" name="Google Shape;1264;p21">
                <a:extLst>
                  <a:ext uri="{FF2B5EF4-FFF2-40B4-BE49-F238E27FC236}">
                    <a16:creationId xmlns:a16="http://schemas.microsoft.com/office/drawing/2014/main" id="{0C38EFC2-959B-10B7-461D-851FEE99D8F0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65" name="Google Shape;1265;p21">
                <a:extLst>
                  <a:ext uri="{FF2B5EF4-FFF2-40B4-BE49-F238E27FC236}">
                    <a16:creationId xmlns:a16="http://schemas.microsoft.com/office/drawing/2014/main" id="{5163F27F-8285-3AB5-3A27-600EA9AD5FD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66" name="Google Shape;1266;p21">
            <a:extLst>
              <a:ext uri="{FF2B5EF4-FFF2-40B4-BE49-F238E27FC236}">
                <a16:creationId xmlns:a16="http://schemas.microsoft.com/office/drawing/2014/main" id="{24C17486-DB9D-3F89-2A4C-1483C06D1D83}"/>
              </a:ext>
            </a:extLst>
          </p:cNvPr>
          <p:cNvSpPr/>
          <p:nvPr/>
        </p:nvSpPr>
        <p:spPr>
          <a:xfrm>
            <a:off x="10948572" y="1179560"/>
            <a:ext cx="557629" cy="888973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267" name="Google Shape;1267;p21">
            <a:extLst>
              <a:ext uri="{FF2B5EF4-FFF2-40B4-BE49-F238E27FC236}">
                <a16:creationId xmlns:a16="http://schemas.microsoft.com/office/drawing/2014/main" id="{CC2150A3-47B5-CF60-2532-B4A6328EA696}"/>
              </a:ext>
            </a:extLst>
          </p:cNvPr>
          <p:cNvGrpSpPr/>
          <p:nvPr/>
        </p:nvGrpSpPr>
        <p:grpSpPr>
          <a:xfrm>
            <a:off x="6419500" y="986049"/>
            <a:ext cx="3900703" cy="873213"/>
            <a:chOff x="0" y="0"/>
            <a:chExt cx="7801405" cy="1746426"/>
          </a:xfrm>
        </p:grpSpPr>
        <p:grpSp>
          <p:nvGrpSpPr>
            <p:cNvPr id="1268" name="Google Shape;1268;p21">
              <a:extLst>
                <a:ext uri="{FF2B5EF4-FFF2-40B4-BE49-F238E27FC236}">
                  <a16:creationId xmlns:a16="http://schemas.microsoft.com/office/drawing/2014/main" id="{85B3087A-677D-0AB8-97DB-502961C14C14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269" name="Google Shape;1269;p21">
                <a:extLst>
                  <a:ext uri="{FF2B5EF4-FFF2-40B4-BE49-F238E27FC236}">
                    <a16:creationId xmlns:a16="http://schemas.microsoft.com/office/drawing/2014/main" id="{875C8F59-7F7C-1D45-A8BF-4240EC0A39E5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70" name="Google Shape;1270;p21">
                <a:extLst>
                  <a:ext uri="{FF2B5EF4-FFF2-40B4-BE49-F238E27FC236}">
                    <a16:creationId xmlns:a16="http://schemas.microsoft.com/office/drawing/2014/main" id="{D6CE73E1-573A-F745-CB57-3B65CAC4D5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1" name="Google Shape;1271;p21">
              <a:extLst>
                <a:ext uri="{FF2B5EF4-FFF2-40B4-BE49-F238E27FC236}">
                  <a16:creationId xmlns:a16="http://schemas.microsoft.com/office/drawing/2014/main" id="{38B7689B-3497-E3B4-346A-A36B9C3E84D2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272" name="Google Shape;1272;p21">
                <a:extLst>
                  <a:ext uri="{FF2B5EF4-FFF2-40B4-BE49-F238E27FC236}">
                    <a16:creationId xmlns:a16="http://schemas.microsoft.com/office/drawing/2014/main" id="{079A3844-AC26-E9CA-99DB-E2CFF9BC14F1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73" name="Google Shape;1273;p21">
                <a:extLst>
                  <a:ext uri="{FF2B5EF4-FFF2-40B4-BE49-F238E27FC236}">
                    <a16:creationId xmlns:a16="http://schemas.microsoft.com/office/drawing/2014/main" id="{B0B14FAF-1DF8-B021-95EC-D83C3D47F56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4" name="Google Shape;1274;p21">
              <a:extLst>
                <a:ext uri="{FF2B5EF4-FFF2-40B4-BE49-F238E27FC236}">
                  <a16:creationId xmlns:a16="http://schemas.microsoft.com/office/drawing/2014/main" id="{BA5BB3FF-9FE9-59A8-A9BE-1E66428B3B7C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275" name="Google Shape;1275;p21">
                <a:extLst>
                  <a:ext uri="{FF2B5EF4-FFF2-40B4-BE49-F238E27FC236}">
                    <a16:creationId xmlns:a16="http://schemas.microsoft.com/office/drawing/2014/main" id="{A7C897BA-F2FE-9F54-B7AD-80F9F66C2F7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76" name="Google Shape;1276;p21">
                <a:extLst>
                  <a:ext uri="{FF2B5EF4-FFF2-40B4-BE49-F238E27FC236}">
                    <a16:creationId xmlns:a16="http://schemas.microsoft.com/office/drawing/2014/main" id="{3A1E3E62-62FE-65D3-5145-6DC0C5F8F2D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7" name="Google Shape;1277;p21">
              <a:extLst>
                <a:ext uri="{FF2B5EF4-FFF2-40B4-BE49-F238E27FC236}">
                  <a16:creationId xmlns:a16="http://schemas.microsoft.com/office/drawing/2014/main" id="{08E058B2-E45A-105F-2DC8-7CA900A87038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278" name="Google Shape;1278;p21">
                <a:extLst>
                  <a:ext uri="{FF2B5EF4-FFF2-40B4-BE49-F238E27FC236}">
                    <a16:creationId xmlns:a16="http://schemas.microsoft.com/office/drawing/2014/main" id="{2FB7A5E3-0E23-AA5F-1AD1-0C2AFAD74C73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79" name="Google Shape;1279;p21">
                <a:extLst>
                  <a:ext uri="{FF2B5EF4-FFF2-40B4-BE49-F238E27FC236}">
                    <a16:creationId xmlns:a16="http://schemas.microsoft.com/office/drawing/2014/main" id="{B68F24F8-70A5-4037-A14B-94AE07873AD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0" name="Google Shape;1280;p21">
              <a:extLst>
                <a:ext uri="{FF2B5EF4-FFF2-40B4-BE49-F238E27FC236}">
                  <a16:creationId xmlns:a16="http://schemas.microsoft.com/office/drawing/2014/main" id="{346EF3B7-621C-7042-DA51-F7CD260425BB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281" name="Google Shape;1281;p21">
                <a:extLst>
                  <a:ext uri="{FF2B5EF4-FFF2-40B4-BE49-F238E27FC236}">
                    <a16:creationId xmlns:a16="http://schemas.microsoft.com/office/drawing/2014/main" id="{228B2AF7-2122-C1F3-D441-EC79A8A03771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82" name="Google Shape;1282;p21">
                <a:extLst>
                  <a:ext uri="{FF2B5EF4-FFF2-40B4-BE49-F238E27FC236}">
                    <a16:creationId xmlns:a16="http://schemas.microsoft.com/office/drawing/2014/main" id="{B58F3180-8F7E-C852-821A-B1209D9961F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3" name="Google Shape;1283;p21">
              <a:extLst>
                <a:ext uri="{FF2B5EF4-FFF2-40B4-BE49-F238E27FC236}">
                  <a16:creationId xmlns:a16="http://schemas.microsoft.com/office/drawing/2014/main" id="{5B756902-1DFE-4EFF-8DDB-7208F3E0E587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284" name="Google Shape;1284;p21">
                <a:extLst>
                  <a:ext uri="{FF2B5EF4-FFF2-40B4-BE49-F238E27FC236}">
                    <a16:creationId xmlns:a16="http://schemas.microsoft.com/office/drawing/2014/main" id="{F8554AB5-3C30-D75A-E741-958DAE05593D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85" name="Google Shape;1285;p21">
                <a:extLst>
                  <a:ext uri="{FF2B5EF4-FFF2-40B4-BE49-F238E27FC236}">
                    <a16:creationId xmlns:a16="http://schemas.microsoft.com/office/drawing/2014/main" id="{9C1499CD-AF3A-5327-5E17-5EC392C56BE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6" name="Google Shape;1286;p21">
              <a:extLst>
                <a:ext uri="{FF2B5EF4-FFF2-40B4-BE49-F238E27FC236}">
                  <a16:creationId xmlns:a16="http://schemas.microsoft.com/office/drawing/2014/main" id="{34534FAA-3C25-B671-198B-9A140ADEE729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287" name="Google Shape;1287;p21">
                <a:extLst>
                  <a:ext uri="{FF2B5EF4-FFF2-40B4-BE49-F238E27FC236}">
                    <a16:creationId xmlns:a16="http://schemas.microsoft.com/office/drawing/2014/main" id="{8752A72C-266A-42E6-9A4F-D4400C1BED30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88" name="Google Shape;1288;p21">
                <a:extLst>
                  <a:ext uri="{FF2B5EF4-FFF2-40B4-BE49-F238E27FC236}">
                    <a16:creationId xmlns:a16="http://schemas.microsoft.com/office/drawing/2014/main" id="{17458B39-A52E-3669-3BFB-D8A53670ACD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9" name="Google Shape;1289;p21">
              <a:extLst>
                <a:ext uri="{FF2B5EF4-FFF2-40B4-BE49-F238E27FC236}">
                  <a16:creationId xmlns:a16="http://schemas.microsoft.com/office/drawing/2014/main" id="{89F40E8C-ABE6-2E3C-447B-06263528B45A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290" name="Google Shape;1290;p21">
                <a:extLst>
                  <a:ext uri="{FF2B5EF4-FFF2-40B4-BE49-F238E27FC236}">
                    <a16:creationId xmlns:a16="http://schemas.microsoft.com/office/drawing/2014/main" id="{A07F7926-1D44-A1D4-50DF-BF6D9889DAD6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91" name="Google Shape;1291;p21">
                <a:extLst>
                  <a:ext uri="{FF2B5EF4-FFF2-40B4-BE49-F238E27FC236}">
                    <a16:creationId xmlns:a16="http://schemas.microsoft.com/office/drawing/2014/main" id="{EF87609F-C9C1-8663-0D1B-40B84D401FD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2" name="Google Shape;1292;p21">
              <a:extLst>
                <a:ext uri="{FF2B5EF4-FFF2-40B4-BE49-F238E27FC236}">
                  <a16:creationId xmlns:a16="http://schemas.microsoft.com/office/drawing/2014/main" id="{8BBD71C5-F8CE-CFEC-B8F8-F802A800FFFB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293" name="Google Shape;1293;p21">
                <a:extLst>
                  <a:ext uri="{FF2B5EF4-FFF2-40B4-BE49-F238E27FC236}">
                    <a16:creationId xmlns:a16="http://schemas.microsoft.com/office/drawing/2014/main" id="{60F0668F-B101-5FE5-0BE7-FFE692252044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94" name="Google Shape;1294;p21">
                <a:extLst>
                  <a:ext uri="{FF2B5EF4-FFF2-40B4-BE49-F238E27FC236}">
                    <a16:creationId xmlns:a16="http://schemas.microsoft.com/office/drawing/2014/main" id="{5B84F8B1-FB10-8DBA-E5D0-D6963F34542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7D8E1DC-74DF-E5B7-F30B-D8765FD39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104538"/>
              </p:ext>
            </p:extLst>
          </p:nvPr>
        </p:nvGraphicFramePr>
        <p:xfrm>
          <a:off x="715211" y="3091897"/>
          <a:ext cx="10281191" cy="2780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61771">
                  <a:extLst>
                    <a:ext uri="{9D8B030D-6E8A-4147-A177-3AD203B41FA5}">
                      <a16:colId xmlns:a16="http://schemas.microsoft.com/office/drawing/2014/main" val="3987633620"/>
                    </a:ext>
                  </a:extLst>
                </a:gridCol>
                <a:gridCol w="4231624">
                  <a:extLst>
                    <a:ext uri="{9D8B030D-6E8A-4147-A177-3AD203B41FA5}">
                      <a16:colId xmlns:a16="http://schemas.microsoft.com/office/drawing/2014/main" val="1140559520"/>
                    </a:ext>
                  </a:extLst>
                </a:gridCol>
                <a:gridCol w="2987796">
                  <a:extLst>
                    <a:ext uri="{9D8B030D-6E8A-4147-A177-3AD203B41FA5}">
                      <a16:colId xmlns:a16="http://schemas.microsoft.com/office/drawing/2014/main" val="2387838419"/>
                    </a:ext>
                  </a:extLst>
                </a:gridCol>
              </a:tblGrid>
              <a:tr h="4633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2000" b="1" kern="10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MQ-6 Gas Sensor (U3)</a:t>
                      </a:r>
                      <a:endParaRPr lang="en-GH" sz="2000" kern="100">
                        <a:solidFill>
                          <a:schemeClr val="bg1"/>
                        </a:solidFill>
                        <a:effectLst/>
                        <a:latin typeface="Arimo" panose="020B0604020202020204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2000" kern="100" dirty="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VH+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2000" kern="10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4247552"/>
                  </a:ext>
                </a:extLst>
              </a:tr>
              <a:tr h="463342">
                <a:tc>
                  <a:txBody>
                    <a:bodyPr/>
                    <a:lstStyle/>
                    <a:p>
                      <a:endParaRPr lang="en-GH" sz="2000" kern="100">
                        <a:solidFill>
                          <a:schemeClr val="bg1"/>
                        </a:solidFill>
                        <a:effectLst/>
                        <a:latin typeface="Arimo" panose="020B060402020202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2000" kern="10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VH-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2000" kern="10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GND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8585506"/>
                  </a:ext>
                </a:extLst>
              </a:tr>
              <a:tr h="463342">
                <a:tc>
                  <a:txBody>
                    <a:bodyPr/>
                    <a:lstStyle/>
                    <a:p>
                      <a:endParaRPr lang="en-GH" sz="2000" kern="100">
                        <a:solidFill>
                          <a:schemeClr val="bg1"/>
                        </a:solidFill>
                        <a:effectLst/>
                        <a:latin typeface="Arimo" panose="020B060402020202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2000" kern="10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2000" kern="10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6720032"/>
                  </a:ext>
                </a:extLst>
              </a:tr>
              <a:tr h="463342">
                <a:tc>
                  <a:txBody>
                    <a:bodyPr/>
                    <a:lstStyle/>
                    <a:p>
                      <a:endParaRPr lang="en-GH" sz="2000" kern="100">
                        <a:solidFill>
                          <a:schemeClr val="bg1"/>
                        </a:solidFill>
                        <a:effectLst/>
                        <a:latin typeface="Arimo" panose="020B060402020202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2000" kern="100" dirty="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2000" kern="10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9395437"/>
                  </a:ext>
                </a:extLst>
              </a:tr>
              <a:tr h="4633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2000" b="1" kern="10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MQ-6 Gas Sensor (U3)</a:t>
                      </a:r>
                      <a:endParaRPr lang="en-GH" sz="2000" kern="100">
                        <a:solidFill>
                          <a:schemeClr val="bg1"/>
                        </a:solidFill>
                        <a:effectLst/>
                        <a:latin typeface="Arimo" panose="020B0604020202020204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2000" kern="10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VH+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2000" kern="10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045062"/>
                  </a:ext>
                </a:extLst>
              </a:tr>
              <a:tr h="463342">
                <a:tc>
                  <a:txBody>
                    <a:bodyPr/>
                    <a:lstStyle/>
                    <a:p>
                      <a:endParaRPr lang="en-GH" sz="2000" kern="100" dirty="0">
                        <a:solidFill>
                          <a:schemeClr val="bg1"/>
                        </a:solidFill>
                        <a:effectLst/>
                        <a:latin typeface="Arimo" panose="020B060402020202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2000" kern="10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VH-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2000" kern="100" dirty="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GND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8657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5738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oogle Shape;542;p12"/>
          <p:cNvGrpSpPr/>
          <p:nvPr/>
        </p:nvGrpSpPr>
        <p:grpSpPr>
          <a:xfrm>
            <a:off x="563202" y="2373750"/>
            <a:ext cx="1377043" cy="958105"/>
            <a:chOff x="0" y="-47625"/>
            <a:chExt cx="544017" cy="378511"/>
          </a:xfrm>
        </p:grpSpPr>
        <p:sp>
          <p:nvSpPr>
            <p:cNvPr id="543" name="Google Shape;543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544" name="Google Shape;544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5" name="Google Shape;545;p12"/>
          <p:cNvGrpSpPr/>
          <p:nvPr/>
        </p:nvGrpSpPr>
        <p:grpSpPr>
          <a:xfrm>
            <a:off x="6388651" y="2373750"/>
            <a:ext cx="1377043" cy="958105"/>
            <a:chOff x="0" y="-47625"/>
            <a:chExt cx="544017" cy="378511"/>
          </a:xfrm>
        </p:grpSpPr>
        <p:sp>
          <p:nvSpPr>
            <p:cNvPr id="546" name="Google Shape;546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547" name="Google Shape;547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8" name="Google Shape;548;p12"/>
          <p:cNvGrpSpPr/>
          <p:nvPr/>
        </p:nvGrpSpPr>
        <p:grpSpPr>
          <a:xfrm>
            <a:off x="563202" y="3476122"/>
            <a:ext cx="1377043" cy="958105"/>
            <a:chOff x="0" y="-47625"/>
            <a:chExt cx="544017" cy="378511"/>
          </a:xfrm>
        </p:grpSpPr>
        <p:sp>
          <p:nvSpPr>
            <p:cNvPr id="549" name="Google Shape;549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550" name="Google Shape;550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4" name="Google Shape;554;p12"/>
          <p:cNvGrpSpPr/>
          <p:nvPr/>
        </p:nvGrpSpPr>
        <p:grpSpPr>
          <a:xfrm>
            <a:off x="636252" y="2256372"/>
            <a:ext cx="1377043" cy="958105"/>
            <a:chOff x="0" y="-47625"/>
            <a:chExt cx="544017" cy="378511"/>
          </a:xfrm>
        </p:grpSpPr>
        <p:sp>
          <p:nvSpPr>
            <p:cNvPr id="555" name="Google Shape;555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556" name="Google Shape;556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" name="Google Shape;557;p12"/>
          <p:cNvGrpSpPr/>
          <p:nvPr/>
        </p:nvGrpSpPr>
        <p:grpSpPr>
          <a:xfrm>
            <a:off x="6461701" y="2256372"/>
            <a:ext cx="1377043" cy="958105"/>
            <a:chOff x="0" y="-47625"/>
            <a:chExt cx="544017" cy="378511"/>
          </a:xfrm>
        </p:grpSpPr>
        <p:sp>
          <p:nvSpPr>
            <p:cNvPr id="558" name="Google Shape;558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559" name="Google Shape;559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0" name="Google Shape;560;p12"/>
          <p:cNvGrpSpPr/>
          <p:nvPr/>
        </p:nvGrpSpPr>
        <p:grpSpPr>
          <a:xfrm>
            <a:off x="636252" y="3358744"/>
            <a:ext cx="1377043" cy="958105"/>
            <a:chOff x="0" y="-47625"/>
            <a:chExt cx="544017" cy="378511"/>
          </a:xfrm>
        </p:grpSpPr>
        <p:sp>
          <p:nvSpPr>
            <p:cNvPr id="561" name="Google Shape;561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562" name="Google Shape;562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6" name="Google Shape;566;p12"/>
          <p:cNvGrpSpPr/>
          <p:nvPr/>
        </p:nvGrpSpPr>
        <p:grpSpPr>
          <a:xfrm>
            <a:off x="563202" y="4578495"/>
            <a:ext cx="1377043" cy="958105"/>
            <a:chOff x="0" y="-47625"/>
            <a:chExt cx="544017" cy="378511"/>
          </a:xfrm>
        </p:grpSpPr>
        <p:sp>
          <p:nvSpPr>
            <p:cNvPr id="567" name="Google Shape;567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568" name="Google Shape;568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9" name="Google Shape;569;p12"/>
          <p:cNvGrpSpPr/>
          <p:nvPr/>
        </p:nvGrpSpPr>
        <p:grpSpPr>
          <a:xfrm>
            <a:off x="636252" y="4461116"/>
            <a:ext cx="1377043" cy="958105"/>
            <a:chOff x="0" y="-47625"/>
            <a:chExt cx="544017" cy="378511"/>
          </a:xfrm>
        </p:grpSpPr>
        <p:sp>
          <p:nvSpPr>
            <p:cNvPr id="570" name="Google Shape;570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571" name="Google Shape;571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2" name="Google Shape;572;p12"/>
          <p:cNvGrpSpPr/>
          <p:nvPr/>
        </p:nvGrpSpPr>
        <p:grpSpPr>
          <a:xfrm>
            <a:off x="7999851" y="5803390"/>
            <a:ext cx="3900703" cy="873213"/>
            <a:chOff x="0" y="0"/>
            <a:chExt cx="7801405" cy="1746426"/>
          </a:xfrm>
        </p:grpSpPr>
        <p:grpSp>
          <p:nvGrpSpPr>
            <p:cNvPr id="573" name="Google Shape;573;p12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574" name="Google Shape;574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575" name="Google Shape;575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2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577" name="Google Shape;577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578" name="Google Shape;578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2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580" name="Google Shape;580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581" name="Google Shape;581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2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583" name="Google Shape;583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584" name="Google Shape;584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2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586" name="Google Shape;586;p12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587" name="Google Shape;587;p12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2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589" name="Google Shape;589;p12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590" name="Google Shape;590;p12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2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592" name="Google Shape;592;p12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593" name="Google Shape;593;p12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12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595" name="Google Shape;595;p12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596" name="Google Shape;596;p12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7" name="Google Shape;597;p12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598" name="Google Shape;598;p12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599" name="Google Shape;599;p12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00" name="Google Shape;600;p12"/>
          <p:cNvSpPr txBox="1"/>
          <p:nvPr/>
        </p:nvSpPr>
        <p:spPr>
          <a:xfrm>
            <a:off x="2364417" y="4762081"/>
            <a:ext cx="3600057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89"/>
              </a:lnSpc>
            </a:pPr>
            <a:r>
              <a:rPr lang="en-US" sz="3200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DEMONSTRATION</a:t>
            </a:r>
            <a:endParaRPr sz="3200" dirty="0"/>
          </a:p>
        </p:txBody>
      </p:sp>
      <p:sp>
        <p:nvSpPr>
          <p:cNvPr id="604" name="Google Shape;604;p12"/>
          <p:cNvSpPr txBox="1"/>
          <p:nvPr/>
        </p:nvSpPr>
        <p:spPr>
          <a:xfrm>
            <a:off x="593483" y="605293"/>
            <a:ext cx="8297914" cy="1539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8334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TABLE OF CONTENTS</a:t>
            </a:r>
            <a:endParaRPr sz="1200"/>
          </a:p>
        </p:txBody>
      </p:sp>
      <p:sp>
        <p:nvSpPr>
          <p:cNvPr id="605" name="Google Shape;605;p12"/>
          <p:cNvSpPr txBox="1"/>
          <p:nvPr/>
        </p:nvSpPr>
        <p:spPr>
          <a:xfrm>
            <a:off x="1022721" y="2411835"/>
            <a:ext cx="990574" cy="969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5"/>
              </a:lnSpc>
            </a:pPr>
            <a:r>
              <a:rPr lang="en-US" sz="52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sz="1200"/>
          </a:p>
        </p:txBody>
      </p:sp>
      <p:sp>
        <p:nvSpPr>
          <p:cNvPr id="606" name="Google Shape;606;p12"/>
          <p:cNvSpPr txBox="1"/>
          <p:nvPr/>
        </p:nvSpPr>
        <p:spPr>
          <a:xfrm>
            <a:off x="6848170" y="2411835"/>
            <a:ext cx="990574" cy="969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5"/>
              </a:lnSpc>
            </a:pPr>
            <a:r>
              <a:rPr lang="en-US" sz="52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  <a:endParaRPr sz="1200"/>
          </a:p>
        </p:txBody>
      </p:sp>
      <p:sp>
        <p:nvSpPr>
          <p:cNvPr id="607" name="Google Shape;607;p12"/>
          <p:cNvSpPr txBox="1"/>
          <p:nvPr/>
        </p:nvSpPr>
        <p:spPr>
          <a:xfrm>
            <a:off x="1022721" y="3493468"/>
            <a:ext cx="990574" cy="969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5"/>
              </a:lnSpc>
            </a:pPr>
            <a:r>
              <a:rPr lang="en-US" sz="52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 sz="1200"/>
          </a:p>
        </p:txBody>
      </p:sp>
      <p:sp>
        <p:nvSpPr>
          <p:cNvPr id="610" name="Google Shape;610;p12"/>
          <p:cNvSpPr txBox="1"/>
          <p:nvPr/>
        </p:nvSpPr>
        <p:spPr>
          <a:xfrm>
            <a:off x="1022721" y="4616580"/>
            <a:ext cx="990574" cy="969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5"/>
              </a:lnSpc>
            </a:pPr>
            <a:r>
              <a:rPr lang="en-US" sz="52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 sz="1200"/>
          </a:p>
        </p:txBody>
      </p:sp>
      <p:grpSp>
        <p:nvGrpSpPr>
          <p:cNvPr id="611" name="Google Shape;611;p12"/>
          <p:cNvGrpSpPr/>
          <p:nvPr/>
        </p:nvGrpSpPr>
        <p:grpSpPr>
          <a:xfrm rot="2821008">
            <a:off x="11306618" y="110579"/>
            <a:ext cx="704941" cy="796217"/>
            <a:chOff x="-95788" y="-89271"/>
            <a:chExt cx="1409883" cy="1592433"/>
          </a:xfrm>
        </p:grpSpPr>
        <p:grpSp>
          <p:nvGrpSpPr>
            <p:cNvPr id="612" name="Google Shape;612;p12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613" name="Google Shape;613;p12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14" name="Google Shape;614;p12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5" name="Google Shape;615;p12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616" name="Google Shape;616;p12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17" name="Google Shape;617;p12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" name="Google Shape;618;p12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619" name="Google Shape;619;p12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20" name="Google Shape;620;p12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1" name="Google Shape;621;p12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622" name="Google Shape;622;p12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23" name="Google Shape;623;p12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24" name="Google Shape;624;p12"/>
          <p:cNvSpPr/>
          <p:nvPr/>
        </p:nvSpPr>
        <p:spPr>
          <a:xfrm>
            <a:off x="5935492" y="4016629"/>
            <a:ext cx="557629" cy="888973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GH" dirty="0"/>
          </a:p>
        </p:txBody>
      </p:sp>
      <p:sp>
        <p:nvSpPr>
          <p:cNvPr id="2" name="Google Shape;600;p12">
            <a:extLst>
              <a:ext uri="{FF2B5EF4-FFF2-40B4-BE49-F238E27FC236}">
                <a16:creationId xmlns:a16="http://schemas.microsoft.com/office/drawing/2014/main" id="{4A87C8C9-DBA0-939C-6D73-DBE2399ACCAF}"/>
              </a:ext>
            </a:extLst>
          </p:cNvPr>
          <p:cNvSpPr txBox="1"/>
          <p:nvPr/>
        </p:nvSpPr>
        <p:spPr>
          <a:xfrm>
            <a:off x="2364418" y="3606243"/>
            <a:ext cx="3600057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89"/>
              </a:lnSpc>
            </a:pPr>
            <a:r>
              <a:rPr lang="en-US" sz="3200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METHODOLOGY</a:t>
            </a:r>
            <a:endParaRPr sz="3200" dirty="0"/>
          </a:p>
        </p:txBody>
      </p:sp>
      <p:sp>
        <p:nvSpPr>
          <p:cNvPr id="3" name="Google Shape;600;p12">
            <a:extLst>
              <a:ext uri="{FF2B5EF4-FFF2-40B4-BE49-F238E27FC236}">
                <a16:creationId xmlns:a16="http://schemas.microsoft.com/office/drawing/2014/main" id="{B580CF22-1679-1BB7-4B17-97CC52A86DFF}"/>
              </a:ext>
            </a:extLst>
          </p:cNvPr>
          <p:cNvSpPr txBox="1"/>
          <p:nvPr/>
        </p:nvSpPr>
        <p:spPr>
          <a:xfrm>
            <a:off x="2364419" y="2561431"/>
            <a:ext cx="3600057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89"/>
              </a:lnSpc>
            </a:pPr>
            <a:r>
              <a:rPr lang="en-US" sz="3200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PROBLEM STATEMENT</a:t>
            </a:r>
            <a:endParaRPr sz="3200" dirty="0"/>
          </a:p>
        </p:txBody>
      </p:sp>
      <p:sp>
        <p:nvSpPr>
          <p:cNvPr id="4" name="Google Shape;600;p12">
            <a:extLst>
              <a:ext uri="{FF2B5EF4-FFF2-40B4-BE49-F238E27FC236}">
                <a16:creationId xmlns:a16="http://schemas.microsoft.com/office/drawing/2014/main" id="{1917F552-B1E0-1555-0CBB-CAE0F875AB67}"/>
              </a:ext>
            </a:extLst>
          </p:cNvPr>
          <p:cNvSpPr txBox="1"/>
          <p:nvPr/>
        </p:nvSpPr>
        <p:spPr>
          <a:xfrm>
            <a:off x="8280307" y="2561431"/>
            <a:ext cx="3600057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89"/>
              </a:lnSpc>
            </a:pPr>
            <a:r>
              <a:rPr lang="en-US" sz="3200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  <a:endParaRPr sz="3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>
          <a:extLst>
            <a:ext uri="{FF2B5EF4-FFF2-40B4-BE49-F238E27FC236}">
              <a16:creationId xmlns:a16="http://schemas.microsoft.com/office/drawing/2014/main" id="{4A2827A0-139F-A6D5-6383-9BECB9251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4" name="Google Shape;1234;p21">
            <a:extLst>
              <a:ext uri="{FF2B5EF4-FFF2-40B4-BE49-F238E27FC236}">
                <a16:creationId xmlns:a16="http://schemas.microsoft.com/office/drawing/2014/main" id="{B25D8920-448E-521F-7B58-26BE0E5532C5}"/>
              </a:ext>
            </a:extLst>
          </p:cNvPr>
          <p:cNvGrpSpPr/>
          <p:nvPr/>
        </p:nvGrpSpPr>
        <p:grpSpPr>
          <a:xfrm>
            <a:off x="503588" y="2315151"/>
            <a:ext cx="10492814" cy="3857049"/>
            <a:chOff x="0" y="-47625"/>
            <a:chExt cx="4145309" cy="1523773"/>
          </a:xfrm>
        </p:grpSpPr>
        <p:sp>
          <p:nvSpPr>
            <p:cNvPr id="1235" name="Google Shape;1235;p21">
              <a:extLst>
                <a:ext uri="{FF2B5EF4-FFF2-40B4-BE49-F238E27FC236}">
                  <a16:creationId xmlns:a16="http://schemas.microsoft.com/office/drawing/2014/main" id="{C0BE506E-1953-12B7-7F6B-6D0AF1951D58}"/>
                </a:ext>
              </a:extLst>
            </p:cNvPr>
            <p:cNvSpPr/>
            <p:nvPr/>
          </p:nvSpPr>
          <p:spPr>
            <a:xfrm>
              <a:off x="0" y="0"/>
              <a:ext cx="4145309" cy="1476148"/>
            </a:xfrm>
            <a:custGeom>
              <a:avLst/>
              <a:gdLst/>
              <a:ahLst/>
              <a:cxnLst/>
              <a:rect l="l" t="t" r="r" b="b"/>
              <a:pathLst>
                <a:path w="4145309" h="1476148" extrusionOk="0">
                  <a:moveTo>
                    <a:pt x="25086" y="0"/>
                  </a:moveTo>
                  <a:lnTo>
                    <a:pt x="4120223" y="0"/>
                  </a:lnTo>
                  <a:cubicBezTo>
                    <a:pt x="4134078" y="0"/>
                    <a:pt x="4145309" y="11231"/>
                    <a:pt x="4145309" y="25086"/>
                  </a:cubicBezTo>
                  <a:lnTo>
                    <a:pt x="4145309" y="1451061"/>
                  </a:lnTo>
                  <a:cubicBezTo>
                    <a:pt x="4145309" y="1457715"/>
                    <a:pt x="4142667" y="1464095"/>
                    <a:pt x="4137962" y="1468800"/>
                  </a:cubicBezTo>
                  <a:cubicBezTo>
                    <a:pt x="4133257" y="1473505"/>
                    <a:pt x="4126876" y="1476148"/>
                    <a:pt x="4120223" y="1476148"/>
                  </a:cubicBezTo>
                  <a:lnTo>
                    <a:pt x="25086" y="1476148"/>
                  </a:lnTo>
                  <a:cubicBezTo>
                    <a:pt x="18433" y="1476148"/>
                    <a:pt x="12052" y="1473505"/>
                    <a:pt x="7348" y="1468800"/>
                  </a:cubicBezTo>
                  <a:cubicBezTo>
                    <a:pt x="2643" y="1464095"/>
                    <a:pt x="0" y="1457715"/>
                    <a:pt x="0" y="1451061"/>
                  </a:cubicBezTo>
                  <a:lnTo>
                    <a:pt x="0" y="25086"/>
                  </a:lnTo>
                  <a:cubicBezTo>
                    <a:pt x="0" y="11231"/>
                    <a:pt x="11231" y="0"/>
                    <a:pt x="25086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236" name="Google Shape;1236;p21">
              <a:extLst>
                <a:ext uri="{FF2B5EF4-FFF2-40B4-BE49-F238E27FC236}">
                  <a16:creationId xmlns:a16="http://schemas.microsoft.com/office/drawing/2014/main" id="{B76C9CA2-59B5-BD15-557B-9AA889DCEB45}"/>
                </a:ext>
              </a:extLst>
            </p:cNvPr>
            <p:cNvSpPr txBox="1"/>
            <p:nvPr/>
          </p:nvSpPr>
          <p:spPr>
            <a:xfrm>
              <a:off x="0" y="-47625"/>
              <a:ext cx="4145309" cy="1523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7" name="Google Shape;1237;p21">
            <a:extLst>
              <a:ext uri="{FF2B5EF4-FFF2-40B4-BE49-F238E27FC236}">
                <a16:creationId xmlns:a16="http://schemas.microsoft.com/office/drawing/2014/main" id="{35C60DB5-42CD-8F8A-6981-60A567E70921}"/>
              </a:ext>
            </a:extLst>
          </p:cNvPr>
          <p:cNvGrpSpPr/>
          <p:nvPr/>
        </p:nvGrpSpPr>
        <p:grpSpPr>
          <a:xfrm>
            <a:off x="667381" y="2089579"/>
            <a:ext cx="10492814" cy="3857049"/>
            <a:chOff x="0" y="-47625"/>
            <a:chExt cx="4145309" cy="1523773"/>
          </a:xfrm>
        </p:grpSpPr>
        <p:sp>
          <p:nvSpPr>
            <p:cNvPr id="1238" name="Google Shape;1238;p21">
              <a:extLst>
                <a:ext uri="{FF2B5EF4-FFF2-40B4-BE49-F238E27FC236}">
                  <a16:creationId xmlns:a16="http://schemas.microsoft.com/office/drawing/2014/main" id="{42959259-70AC-4DAC-E36C-68C7E145F9A7}"/>
                </a:ext>
              </a:extLst>
            </p:cNvPr>
            <p:cNvSpPr/>
            <p:nvPr/>
          </p:nvSpPr>
          <p:spPr>
            <a:xfrm>
              <a:off x="0" y="0"/>
              <a:ext cx="4145309" cy="1476148"/>
            </a:xfrm>
            <a:custGeom>
              <a:avLst/>
              <a:gdLst/>
              <a:ahLst/>
              <a:cxnLst/>
              <a:rect l="l" t="t" r="r" b="b"/>
              <a:pathLst>
                <a:path w="4145309" h="1476148" extrusionOk="0">
                  <a:moveTo>
                    <a:pt x="25086" y="0"/>
                  </a:moveTo>
                  <a:lnTo>
                    <a:pt x="4120223" y="0"/>
                  </a:lnTo>
                  <a:cubicBezTo>
                    <a:pt x="4134078" y="0"/>
                    <a:pt x="4145309" y="11231"/>
                    <a:pt x="4145309" y="25086"/>
                  </a:cubicBezTo>
                  <a:lnTo>
                    <a:pt x="4145309" y="1451061"/>
                  </a:lnTo>
                  <a:cubicBezTo>
                    <a:pt x="4145309" y="1457715"/>
                    <a:pt x="4142667" y="1464095"/>
                    <a:pt x="4137962" y="1468800"/>
                  </a:cubicBezTo>
                  <a:cubicBezTo>
                    <a:pt x="4133257" y="1473505"/>
                    <a:pt x="4126876" y="1476148"/>
                    <a:pt x="4120223" y="1476148"/>
                  </a:cubicBezTo>
                  <a:lnTo>
                    <a:pt x="25086" y="1476148"/>
                  </a:lnTo>
                  <a:cubicBezTo>
                    <a:pt x="18433" y="1476148"/>
                    <a:pt x="12052" y="1473505"/>
                    <a:pt x="7348" y="1468800"/>
                  </a:cubicBezTo>
                  <a:cubicBezTo>
                    <a:pt x="2643" y="1464095"/>
                    <a:pt x="0" y="1457715"/>
                    <a:pt x="0" y="1451061"/>
                  </a:cubicBezTo>
                  <a:lnTo>
                    <a:pt x="0" y="25086"/>
                  </a:lnTo>
                  <a:cubicBezTo>
                    <a:pt x="0" y="11231"/>
                    <a:pt x="11231" y="0"/>
                    <a:pt x="25086" y="0"/>
                  </a:cubicBezTo>
                  <a:close/>
                </a:path>
              </a:pathLst>
            </a:custGeom>
            <a:solidFill>
              <a:srgbClr val="F6836B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239" name="Google Shape;1239;p21">
              <a:extLst>
                <a:ext uri="{FF2B5EF4-FFF2-40B4-BE49-F238E27FC236}">
                  <a16:creationId xmlns:a16="http://schemas.microsoft.com/office/drawing/2014/main" id="{3AD0F9B2-6D67-0187-3878-AF41E91D2A66}"/>
                </a:ext>
              </a:extLst>
            </p:cNvPr>
            <p:cNvSpPr txBox="1"/>
            <p:nvPr/>
          </p:nvSpPr>
          <p:spPr>
            <a:xfrm>
              <a:off x="0" y="-47625"/>
              <a:ext cx="4145309" cy="1523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0" name="Google Shape;1240;p21">
            <a:extLst>
              <a:ext uri="{FF2B5EF4-FFF2-40B4-BE49-F238E27FC236}">
                <a16:creationId xmlns:a16="http://schemas.microsoft.com/office/drawing/2014/main" id="{5AB716CB-BB18-C4EA-D8FF-A2B5C87131EA}"/>
              </a:ext>
            </a:extLst>
          </p:cNvPr>
          <p:cNvSpPr txBox="1"/>
          <p:nvPr/>
        </p:nvSpPr>
        <p:spPr>
          <a:xfrm>
            <a:off x="685801" y="685801"/>
            <a:ext cx="5560195" cy="1539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8334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SCHEMATICS</a:t>
            </a:r>
            <a:endParaRPr sz="1200" dirty="0"/>
          </a:p>
        </p:txBody>
      </p:sp>
      <p:cxnSp>
        <p:nvCxnSpPr>
          <p:cNvPr id="1241" name="Google Shape;1241;p21">
            <a:extLst>
              <a:ext uri="{FF2B5EF4-FFF2-40B4-BE49-F238E27FC236}">
                <a16:creationId xmlns:a16="http://schemas.microsoft.com/office/drawing/2014/main" id="{07EE581E-2AE3-65B5-200D-9D916BE3A403}"/>
              </a:ext>
            </a:extLst>
          </p:cNvPr>
          <p:cNvCxnSpPr/>
          <p:nvPr/>
        </p:nvCxnSpPr>
        <p:spPr>
          <a:xfrm>
            <a:off x="667381" y="2884145"/>
            <a:ext cx="10492814" cy="0"/>
          </a:xfrm>
          <a:prstGeom prst="straightConnector1">
            <a:avLst/>
          </a:prstGeom>
          <a:noFill/>
          <a:ln w="38100" cap="flat" cmpd="sng">
            <a:solidFill>
              <a:srgbClr val="393A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2" name="Google Shape;1242;p21">
            <a:extLst>
              <a:ext uri="{FF2B5EF4-FFF2-40B4-BE49-F238E27FC236}">
                <a16:creationId xmlns:a16="http://schemas.microsoft.com/office/drawing/2014/main" id="{FECDA040-5863-BFD2-B96F-B6DD43A73BD5}"/>
              </a:ext>
            </a:extLst>
          </p:cNvPr>
          <p:cNvCxnSpPr/>
          <p:nvPr/>
        </p:nvCxnSpPr>
        <p:spPr>
          <a:xfrm>
            <a:off x="3680178" y="2252442"/>
            <a:ext cx="0" cy="3736499"/>
          </a:xfrm>
          <a:prstGeom prst="straightConnector1">
            <a:avLst/>
          </a:prstGeom>
          <a:noFill/>
          <a:ln w="38100" cap="flat" cmpd="sng">
            <a:solidFill>
              <a:srgbClr val="393A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3" name="Google Shape;1243;p21">
            <a:extLst>
              <a:ext uri="{FF2B5EF4-FFF2-40B4-BE49-F238E27FC236}">
                <a16:creationId xmlns:a16="http://schemas.microsoft.com/office/drawing/2014/main" id="{D7FFA9C3-83BC-BBF3-4E0E-04FB5E179996}"/>
              </a:ext>
            </a:extLst>
          </p:cNvPr>
          <p:cNvCxnSpPr/>
          <p:nvPr/>
        </p:nvCxnSpPr>
        <p:spPr>
          <a:xfrm>
            <a:off x="7801024" y="2210130"/>
            <a:ext cx="0" cy="3736499"/>
          </a:xfrm>
          <a:prstGeom prst="straightConnector1">
            <a:avLst/>
          </a:prstGeom>
          <a:noFill/>
          <a:ln w="38100" cap="flat" cmpd="sng">
            <a:solidFill>
              <a:srgbClr val="393A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9" name="Google Shape;1249;p21">
            <a:extLst>
              <a:ext uri="{FF2B5EF4-FFF2-40B4-BE49-F238E27FC236}">
                <a16:creationId xmlns:a16="http://schemas.microsoft.com/office/drawing/2014/main" id="{69FDDFF6-578A-FFDD-2DAE-D25B6D382C82}"/>
              </a:ext>
            </a:extLst>
          </p:cNvPr>
          <p:cNvSpPr txBox="1"/>
          <p:nvPr/>
        </p:nvSpPr>
        <p:spPr>
          <a:xfrm>
            <a:off x="867445" y="2284631"/>
            <a:ext cx="2341079" cy="73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89"/>
              </a:lnSpc>
            </a:pPr>
            <a:r>
              <a:rPr lang="en-US" sz="3976" dirty="0">
                <a:solidFill>
                  <a:srgbClr val="FFFEF8"/>
                </a:solidFill>
                <a:latin typeface="Anton"/>
                <a:ea typeface="Anton"/>
                <a:cs typeface="Anton"/>
                <a:sym typeface="Anton"/>
              </a:rPr>
              <a:t>COMPONENT</a:t>
            </a:r>
            <a:endParaRPr sz="1200" dirty="0"/>
          </a:p>
        </p:txBody>
      </p:sp>
      <p:sp>
        <p:nvSpPr>
          <p:cNvPr id="1250" name="Google Shape;1250;p21">
            <a:extLst>
              <a:ext uri="{FF2B5EF4-FFF2-40B4-BE49-F238E27FC236}">
                <a16:creationId xmlns:a16="http://schemas.microsoft.com/office/drawing/2014/main" id="{2609BA75-31E2-7B20-DC36-2FD1221D3D06}"/>
              </a:ext>
            </a:extLst>
          </p:cNvPr>
          <p:cNvSpPr txBox="1"/>
          <p:nvPr/>
        </p:nvSpPr>
        <p:spPr>
          <a:xfrm>
            <a:off x="3867098" y="2237173"/>
            <a:ext cx="3657194" cy="73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89"/>
              </a:lnSpc>
            </a:pPr>
            <a:r>
              <a:rPr lang="en-US" sz="3976" dirty="0">
                <a:solidFill>
                  <a:srgbClr val="FFFEF8"/>
                </a:solidFill>
                <a:latin typeface="Anton"/>
                <a:ea typeface="Anton"/>
                <a:cs typeface="Anton"/>
                <a:sym typeface="Anton"/>
              </a:rPr>
              <a:t>PIN ON COMPONENT</a:t>
            </a:r>
            <a:endParaRPr sz="1200" dirty="0"/>
          </a:p>
        </p:txBody>
      </p:sp>
      <p:sp>
        <p:nvSpPr>
          <p:cNvPr id="1251" name="Google Shape;1251;p21">
            <a:extLst>
              <a:ext uri="{FF2B5EF4-FFF2-40B4-BE49-F238E27FC236}">
                <a16:creationId xmlns:a16="http://schemas.microsoft.com/office/drawing/2014/main" id="{61C1084B-3827-A8FA-6239-5DEA97F701C4}"/>
              </a:ext>
            </a:extLst>
          </p:cNvPr>
          <p:cNvSpPr txBox="1"/>
          <p:nvPr/>
        </p:nvSpPr>
        <p:spPr>
          <a:xfrm>
            <a:off x="8098135" y="2221550"/>
            <a:ext cx="2632934" cy="73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89"/>
              </a:lnSpc>
            </a:pPr>
            <a:r>
              <a:rPr lang="en-US" sz="3976" dirty="0">
                <a:solidFill>
                  <a:srgbClr val="FFFEF8"/>
                </a:solidFill>
                <a:latin typeface="Anton"/>
                <a:ea typeface="Anton"/>
                <a:cs typeface="Anton"/>
                <a:sym typeface="Anton"/>
              </a:rPr>
              <a:t>ARDUINO PIN</a:t>
            </a:r>
            <a:endParaRPr sz="1200" dirty="0"/>
          </a:p>
        </p:txBody>
      </p:sp>
      <p:grpSp>
        <p:nvGrpSpPr>
          <p:cNvPr id="1253" name="Google Shape;1253;p21">
            <a:extLst>
              <a:ext uri="{FF2B5EF4-FFF2-40B4-BE49-F238E27FC236}">
                <a16:creationId xmlns:a16="http://schemas.microsoft.com/office/drawing/2014/main" id="{27FE23CE-ACA4-5EFC-1930-5C8EFD57B716}"/>
              </a:ext>
            </a:extLst>
          </p:cNvPr>
          <p:cNvGrpSpPr/>
          <p:nvPr/>
        </p:nvGrpSpPr>
        <p:grpSpPr>
          <a:xfrm rot="2821008">
            <a:off x="11306618" y="110579"/>
            <a:ext cx="704941" cy="796217"/>
            <a:chOff x="-95788" y="-89271"/>
            <a:chExt cx="1409883" cy="1592433"/>
          </a:xfrm>
        </p:grpSpPr>
        <p:grpSp>
          <p:nvGrpSpPr>
            <p:cNvPr id="1254" name="Google Shape;1254;p21">
              <a:extLst>
                <a:ext uri="{FF2B5EF4-FFF2-40B4-BE49-F238E27FC236}">
                  <a16:creationId xmlns:a16="http://schemas.microsoft.com/office/drawing/2014/main" id="{F8A3F0EF-1FF5-969D-C875-8A23D6176964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255" name="Google Shape;1255;p21">
                <a:extLst>
                  <a:ext uri="{FF2B5EF4-FFF2-40B4-BE49-F238E27FC236}">
                    <a16:creationId xmlns:a16="http://schemas.microsoft.com/office/drawing/2014/main" id="{3C9D8BDF-1B44-B9D6-F254-9AD987F297A4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56" name="Google Shape;1256;p21">
                <a:extLst>
                  <a:ext uri="{FF2B5EF4-FFF2-40B4-BE49-F238E27FC236}">
                    <a16:creationId xmlns:a16="http://schemas.microsoft.com/office/drawing/2014/main" id="{B5F47500-2DAC-0186-02A4-51011548D0C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7" name="Google Shape;1257;p21">
              <a:extLst>
                <a:ext uri="{FF2B5EF4-FFF2-40B4-BE49-F238E27FC236}">
                  <a16:creationId xmlns:a16="http://schemas.microsoft.com/office/drawing/2014/main" id="{4452B8A2-E6B0-D88D-9234-A38EE5B405DE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258" name="Google Shape;1258;p21">
                <a:extLst>
                  <a:ext uri="{FF2B5EF4-FFF2-40B4-BE49-F238E27FC236}">
                    <a16:creationId xmlns:a16="http://schemas.microsoft.com/office/drawing/2014/main" id="{9E6CABF7-03F3-E9E9-3826-96BE7C318778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59" name="Google Shape;1259;p21">
                <a:extLst>
                  <a:ext uri="{FF2B5EF4-FFF2-40B4-BE49-F238E27FC236}">
                    <a16:creationId xmlns:a16="http://schemas.microsoft.com/office/drawing/2014/main" id="{758E80FD-D37E-144E-811B-1559F9D581A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0" name="Google Shape;1260;p21">
              <a:extLst>
                <a:ext uri="{FF2B5EF4-FFF2-40B4-BE49-F238E27FC236}">
                  <a16:creationId xmlns:a16="http://schemas.microsoft.com/office/drawing/2014/main" id="{814D7449-B0C7-97C0-7DD0-896311BBAAC6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261" name="Google Shape;1261;p21">
                <a:extLst>
                  <a:ext uri="{FF2B5EF4-FFF2-40B4-BE49-F238E27FC236}">
                    <a16:creationId xmlns:a16="http://schemas.microsoft.com/office/drawing/2014/main" id="{9375DB2F-653C-3FC0-EA9D-F5531B1AECDC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62" name="Google Shape;1262;p21">
                <a:extLst>
                  <a:ext uri="{FF2B5EF4-FFF2-40B4-BE49-F238E27FC236}">
                    <a16:creationId xmlns:a16="http://schemas.microsoft.com/office/drawing/2014/main" id="{F321C672-69AA-14DC-37F3-510E0D1F954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3" name="Google Shape;1263;p21">
              <a:extLst>
                <a:ext uri="{FF2B5EF4-FFF2-40B4-BE49-F238E27FC236}">
                  <a16:creationId xmlns:a16="http://schemas.microsoft.com/office/drawing/2014/main" id="{A8B5AAC0-CD21-C5A6-B55E-1FAF74606DB2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264" name="Google Shape;1264;p21">
                <a:extLst>
                  <a:ext uri="{FF2B5EF4-FFF2-40B4-BE49-F238E27FC236}">
                    <a16:creationId xmlns:a16="http://schemas.microsoft.com/office/drawing/2014/main" id="{492C839C-9E79-2445-9E8B-2E386657D221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65" name="Google Shape;1265;p21">
                <a:extLst>
                  <a:ext uri="{FF2B5EF4-FFF2-40B4-BE49-F238E27FC236}">
                    <a16:creationId xmlns:a16="http://schemas.microsoft.com/office/drawing/2014/main" id="{7FF8F3FF-3906-289C-AB77-3B8B864296F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66" name="Google Shape;1266;p21">
            <a:extLst>
              <a:ext uri="{FF2B5EF4-FFF2-40B4-BE49-F238E27FC236}">
                <a16:creationId xmlns:a16="http://schemas.microsoft.com/office/drawing/2014/main" id="{376CE73A-8833-51D2-FA02-9253378ACD49}"/>
              </a:ext>
            </a:extLst>
          </p:cNvPr>
          <p:cNvSpPr/>
          <p:nvPr/>
        </p:nvSpPr>
        <p:spPr>
          <a:xfrm>
            <a:off x="10948572" y="1179560"/>
            <a:ext cx="557629" cy="888973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267" name="Google Shape;1267;p21">
            <a:extLst>
              <a:ext uri="{FF2B5EF4-FFF2-40B4-BE49-F238E27FC236}">
                <a16:creationId xmlns:a16="http://schemas.microsoft.com/office/drawing/2014/main" id="{3A0353AD-66B3-B1E0-FF4A-E2E8F2D7284C}"/>
              </a:ext>
            </a:extLst>
          </p:cNvPr>
          <p:cNvGrpSpPr/>
          <p:nvPr/>
        </p:nvGrpSpPr>
        <p:grpSpPr>
          <a:xfrm>
            <a:off x="6419500" y="986049"/>
            <a:ext cx="3900703" cy="873213"/>
            <a:chOff x="0" y="0"/>
            <a:chExt cx="7801405" cy="1746426"/>
          </a:xfrm>
        </p:grpSpPr>
        <p:grpSp>
          <p:nvGrpSpPr>
            <p:cNvPr id="1268" name="Google Shape;1268;p21">
              <a:extLst>
                <a:ext uri="{FF2B5EF4-FFF2-40B4-BE49-F238E27FC236}">
                  <a16:creationId xmlns:a16="http://schemas.microsoft.com/office/drawing/2014/main" id="{30F19B1C-B977-9411-85F3-14E693819CB0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269" name="Google Shape;1269;p21">
                <a:extLst>
                  <a:ext uri="{FF2B5EF4-FFF2-40B4-BE49-F238E27FC236}">
                    <a16:creationId xmlns:a16="http://schemas.microsoft.com/office/drawing/2014/main" id="{F20641B6-8E78-71DB-2FA7-3FF175D37E3D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70" name="Google Shape;1270;p21">
                <a:extLst>
                  <a:ext uri="{FF2B5EF4-FFF2-40B4-BE49-F238E27FC236}">
                    <a16:creationId xmlns:a16="http://schemas.microsoft.com/office/drawing/2014/main" id="{F1423795-B47C-355E-BCED-1E9FA24616D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1" name="Google Shape;1271;p21">
              <a:extLst>
                <a:ext uri="{FF2B5EF4-FFF2-40B4-BE49-F238E27FC236}">
                  <a16:creationId xmlns:a16="http://schemas.microsoft.com/office/drawing/2014/main" id="{8264A9ED-526B-8304-CF81-9845F9E5C65C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272" name="Google Shape;1272;p21">
                <a:extLst>
                  <a:ext uri="{FF2B5EF4-FFF2-40B4-BE49-F238E27FC236}">
                    <a16:creationId xmlns:a16="http://schemas.microsoft.com/office/drawing/2014/main" id="{898251B4-38F5-AD76-7A36-56236A4985CF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73" name="Google Shape;1273;p21">
                <a:extLst>
                  <a:ext uri="{FF2B5EF4-FFF2-40B4-BE49-F238E27FC236}">
                    <a16:creationId xmlns:a16="http://schemas.microsoft.com/office/drawing/2014/main" id="{176C23BC-4548-08E1-9213-FD5E373BDCC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4" name="Google Shape;1274;p21">
              <a:extLst>
                <a:ext uri="{FF2B5EF4-FFF2-40B4-BE49-F238E27FC236}">
                  <a16:creationId xmlns:a16="http://schemas.microsoft.com/office/drawing/2014/main" id="{D89B8F30-5CE1-5F2E-16A0-02D1028B03D0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275" name="Google Shape;1275;p21">
                <a:extLst>
                  <a:ext uri="{FF2B5EF4-FFF2-40B4-BE49-F238E27FC236}">
                    <a16:creationId xmlns:a16="http://schemas.microsoft.com/office/drawing/2014/main" id="{BD6116F9-674F-9D5D-6EA8-C71C267454B2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76" name="Google Shape;1276;p21">
                <a:extLst>
                  <a:ext uri="{FF2B5EF4-FFF2-40B4-BE49-F238E27FC236}">
                    <a16:creationId xmlns:a16="http://schemas.microsoft.com/office/drawing/2014/main" id="{23BFC27F-0DC6-6ACF-5A74-05B492A5964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7" name="Google Shape;1277;p21">
              <a:extLst>
                <a:ext uri="{FF2B5EF4-FFF2-40B4-BE49-F238E27FC236}">
                  <a16:creationId xmlns:a16="http://schemas.microsoft.com/office/drawing/2014/main" id="{0C7BA389-7B25-62DE-1512-932C703CCAF0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278" name="Google Shape;1278;p21">
                <a:extLst>
                  <a:ext uri="{FF2B5EF4-FFF2-40B4-BE49-F238E27FC236}">
                    <a16:creationId xmlns:a16="http://schemas.microsoft.com/office/drawing/2014/main" id="{8BE40AE5-D1A4-DF5D-9874-31D4D111B14E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79" name="Google Shape;1279;p21">
                <a:extLst>
                  <a:ext uri="{FF2B5EF4-FFF2-40B4-BE49-F238E27FC236}">
                    <a16:creationId xmlns:a16="http://schemas.microsoft.com/office/drawing/2014/main" id="{D9F4F4E8-4410-A59B-D8F3-7BAF9FB7137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0" name="Google Shape;1280;p21">
              <a:extLst>
                <a:ext uri="{FF2B5EF4-FFF2-40B4-BE49-F238E27FC236}">
                  <a16:creationId xmlns:a16="http://schemas.microsoft.com/office/drawing/2014/main" id="{CD7CA92A-14F7-2FB7-421E-FC6127B7395C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281" name="Google Shape;1281;p21">
                <a:extLst>
                  <a:ext uri="{FF2B5EF4-FFF2-40B4-BE49-F238E27FC236}">
                    <a16:creationId xmlns:a16="http://schemas.microsoft.com/office/drawing/2014/main" id="{F5BCB968-7DE7-7944-724E-4638068DEF96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82" name="Google Shape;1282;p21">
                <a:extLst>
                  <a:ext uri="{FF2B5EF4-FFF2-40B4-BE49-F238E27FC236}">
                    <a16:creationId xmlns:a16="http://schemas.microsoft.com/office/drawing/2014/main" id="{B902283F-C11B-50FB-DB27-1F924CD058F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3" name="Google Shape;1283;p21">
              <a:extLst>
                <a:ext uri="{FF2B5EF4-FFF2-40B4-BE49-F238E27FC236}">
                  <a16:creationId xmlns:a16="http://schemas.microsoft.com/office/drawing/2014/main" id="{AC8EB28B-DECD-8E42-6CEF-AB66DD79FADF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284" name="Google Shape;1284;p21">
                <a:extLst>
                  <a:ext uri="{FF2B5EF4-FFF2-40B4-BE49-F238E27FC236}">
                    <a16:creationId xmlns:a16="http://schemas.microsoft.com/office/drawing/2014/main" id="{F28C44EB-B4EA-8652-E4CB-447C0587989B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85" name="Google Shape;1285;p21">
                <a:extLst>
                  <a:ext uri="{FF2B5EF4-FFF2-40B4-BE49-F238E27FC236}">
                    <a16:creationId xmlns:a16="http://schemas.microsoft.com/office/drawing/2014/main" id="{EB27BEB4-632D-9E64-AC43-A17831AA790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6" name="Google Shape;1286;p21">
              <a:extLst>
                <a:ext uri="{FF2B5EF4-FFF2-40B4-BE49-F238E27FC236}">
                  <a16:creationId xmlns:a16="http://schemas.microsoft.com/office/drawing/2014/main" id="{B5222245-EBE6-D1A9-ECAF-A3A8D1BD1DC4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287" name="Google Shape;1287;p21">
                <a:extLst>
                  <a:ext uri="{FF2B5EF4-FFF2-40B4-BE49-F238E27FC236}">
                    <a16:creationId xmlns:a16="http://schemas.microsoft.com/office/drawing/2014/main" id="{42115774-6308-AAF2-A8B3-5238D9985346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88" name="Google Shape;1288;p21">
                <a:extLst>
                  <a:ext uri="{FF2B5EF4-FFF2-40B4-BE49-F238E27FC236}">
                    <a16:creationId xmlns:a16="http://schemas.microsoft.com/office/drawing/2014/main" id="{DC496AA6-7744-2E42-A995-8D32F063CBE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9" name="Google Shape;1289;p21">
              <a:extLst>
                <a:ext uri="{FF2B5EF4-FFF2-40B4-BE49-F238E27FC236}">
                  <a16:creationId xmlns:a16="http://schemas.microsoft.com/office/drawing/2014/main" id="{917BE3C5-E6AB-60BD-4B9F-6271B25C5701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290" name="Google Shape;1290;p21">
                <a:extLst>
                  <a:ext uri="{FF2B5EF4-FFF2-40B4-BE49-F238E27FC236}">
                    <a16:creationId xmlns:a16="http://schemas.microsoft.com/office/drawing/2014/main" id="{101B1366-395B-FE31-B7AB-8AA535FC9F5E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91" name="Google Shape;1291;p21">
                <a:extLst>
                  <a:ext uri="{FF2B5EF4-FFF2-40B4-BE49-F238E27FC236}">
                    <a16:creationId xmlns:a16="http://schemas.microsoft.com/office/drawing/2014/main" id="{AE1B4CC6-3B84-AB45-4239-84F7FFF9AA4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2" name="Google Shape;1292;p21">
              <a:extLst>
                <a:ext uri="{FF2B5EF4-FFF2-40B4-BE49-F238E27FC236}">
                  <a16:creationId xmlns:a16="http://schemas.microsoft.com/office/drawing/2014/main" id="{1387C452-3C23-EE4C-D429-6B7F6B7E497F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293" name="Google Shape;1293;p21">
                <a:extLst>
                  <a:ext uri="{FF2B5EF4-FFF2-40B4-BE49-F238E27FC236}">
                    <a16:creationId xmlns:a16="http://schemas.microsoft.com/office/drawing/2014/main" id="{05E3442F-473B-5D5C-9358-7C21BB335FC2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294" name="Google Shape;1294;p21">
                <a:extLst>
                  <a:ext uri="{FF2B5EF4-FFF2-40B4-BE49-F238E27FC236}">
                    <a16:creationId xmlns:a16="http://schemas.microsoft.com/office/drawing/2014/main" id="{7667B6F2-A8B7-891C-81EC-D1B38D9FF25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02A9908-5778-CE79-96B0-B5B522066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702607"/>
              </p:ext>
            </p:extLst>
          </p:nvPr>
        </p:nvGraphicFramePr>
        <p:xfrm>
          <a:off x="858408" y="2902388"/>
          <a:ext cx="10301787" cy="30789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2367">
                  <a:extLst>
                    <a:ext uri="{9D8B030D-6E8A-4147-A177-3AD203B41FA5}">
                      <a16:colId xmlns:a16="http://schemas.microsoft.com/office/drawing/2014/main" val="3987633620"/>
                    </a:ext>
                  </a:extLst>
                </a:gridCol>
                <a:gridCol w="4231624">
                  <a:extLst>
                    <a:ext uri="{9D8B030D-6E8A-4147-A177-3AD203B41FA5}">
                      <a16:colId xmlns:a16="http://schemas.microsoft.com/office/drawing/2014/main" val="1140559520"/>
                    </a:ext>
                  </a:extLst>
                </a:gridCol>
                <a:gridCol w="2987796">
                  <a:extLst>
                    <a:ext uri="{9D8B030D-6E8A-4147-A177-3AD203B41FA5}">
                      <a16:colId xmlns:a16="http://schemas.microsoft.com/office/drawing/2014/main" val="238783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1800" b="1" kern="100" dirty="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DHT22 Temperature &amp; Humidity Sensor (U1)</a:t>
                      </a:r>
                      <a:endParaRPr lang="en-GH" sz="1800" kern="100" dirty="0">
                        <a:solidFill>
                          <a:schemeClr val="bg1"/>
                        </a:solidFill>
                        <a:effectLst/>
                        <a:latin typeface="Arimo" panose="020B0604020202020204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1800" kern="10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VDD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1800" kern="10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4247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H" sz="1800" kern="100" dirty="0">
                        <a:solidFill>
                          <a:schemeClr val="bg1"/>
                        </a:solidFill>
                        <a:effectLst/>
                        <a:latin typeface="Arimo" panose="020B060402020202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1800" kern="10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GND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1800" kern="10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GND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858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H" sz="1800" kern="100" dirty="0">
                        <a:solidFill>
                          <a:schemeClr val="bg1"/>
                        </a:solidFill>
                        <a:effectLst/>
                        <a:latin typeface="Arimo" panose="020B060402020202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1800" kern="100" dirty="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DATA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1800" kern="10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672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1800" b="1" kern="100" dirty="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LED (D1)</a:t>
                      </a:r>
                      <a:endParaRPr lang="en-GH" sz="1800" kern="100" dirty="0">
                        <a:solidFill>
                          <a:schemeClr val="bg1"/>
                        </a:solidFill>
                        <a:effectLst/>
                        <a:latin typeface="Arimo" panose="020B0604020202020204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1800" kern="100" dirty="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Anode (+)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1800" kern="10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Resistor (R1) → D8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939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H" sz="1800" kern="100" dirty="0">
                        <a:solidFill>
                          <a:schemeClr val="bg1"/>
                        </a:solidFill>
                        <a:effectLst/>
                        <a:latin typeface="Arimo" panose="020B060402020202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1800" kern="100" dirty="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Cathode (-)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1800" kern="100" dirty="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GND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045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1800" b="1" kern="10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Resistor (R1) (Connected to LED)</a:t>
                      </a:r>
                      <a:endParaRPr lang="en-GH" sz="1800" kern="100">
                        <a:solidFill>
                          <a:schemeClr val="bg1"/>
                        </a:solidFill>
                        <a:effectLst/>
                        <a:latin typeface="Arimo" panose="020B0604020202020204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1800" kern="100" dirty="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One side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1800" kern="100" dirty="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915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H" sz="1800" kern="100">
                        <a:solidFill>
                          <a:schemeClr val="bg1"/>
                        </a:solidFill>
                        <a:effectLst/>
                        <a:latin typeface="Arimo" panose="020B06040202020202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1800" kern="10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Other side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H" sz="1800" kern="100" dirty="0">
                          <a:solidFill>
                            <a:schemeClr val="bg1"/>
                          </a:solidFill>
                          <a:effectLst/>
                          <a:latin typeface="Arimo" panose="020B0604020202020204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LED Anode (+)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2222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931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12">
          <a:extLst>
            <a:ext uri="{FF2B5EF4-FFF2-40B4-BE49-F238E27FC236}">
              <a16:creationId xmlns:a16="http://schemas.microsoft.com/office/drawing/2014/main" id="{BDD9DD53-CB8D-F1C2-126D-ABB4D0F53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4">
            <a:extLst>
              <a:ext uri="{FF2B5EF4-FFF2-40B4-BE49-F238E27FC236}">
                <a16:creationId xmlns:a16="http://schemas.microsoft.com/office/drawing/2014/main" id="{42ED0467-E9EE-120E-8AFC-93C294F6B2F8}"/>
              </a:ext>
            </a:extLst>
          </p:cNvPr>
          <p:cNvSpPr/>
          <p:nvPr/>
        </p:nvSpPr>
        <p:spPr>
          <a:xfrm>
            <a:off x="900064" y="894263"/>
            <a:ext cx="9901969" cy="3008294"/>
          </a:xfrm>
          <a:prstGeom prst="rect">
            <a:avLst/>
          </a:prstGeom>
          <a:solidFill>
            <a:srgbClr val="393A3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grpSp>
        <p:nvGrpSpPr>
          <p:cNvPr id="714" name="Google Shape;714;p14">
            <a:extLst>
              <a:ext uri="{FF2B5EF4-FFF2-40B4-BE49-F238E27FC236}">
                <a16:creationId xmlns:a16="http://schemas.microsoft.com/office/drawing/2014/main" id="{1836AB1C-65FA-A87C-92F8-52172DD9526F}"/>
              </a:ext>
            </a:extLst>
          </p:cNvPr>
          <p:cNvGrpSpPr/>
          <p:nvPr/>
        </p:nvGrpSpPr>
        <p:grpSpPr>
          <a:xfrm rot="2821008">
            <a:off x="11306618" y="110579"/>
            <a:ext cx="704941" cy="796217"/>
            <a:chOff x="-95788" y="-89271"/>
            <a:chExt cx="1409883" cy="1592433"/>
          </a:xfrm>
        </p:grpSpPr>
        <p:grpSp>
          <p:nvGrpSpPr>
            <p:cNvPr id="715" name="Google Shape;715;p14">
              <a:extLst>
                <a:ext uri="{FF2B5EF4-FFF2-40B4-BE49-F238E27FC236}">
                  <a16:creationId xmlns:a16="http://schemas.microsoft.com/office/drawing/2014/main" id="{98A52E0C-D507-9E10-4D5B-396018539AED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716" name="Google Shape;716;p14">
                <a:extLst>
                  <a:ext uri="{FF2B5EF4-FFF2-40B4-BE49-F238E27FC236}">
                    <a16:creationId xmlns:a16="http://schemas.microsoft.com/office/drawing/2014/main" id="{4E317CCF-7E2A-99F1-A7FB-67B989AE8218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17" name="Google Shape;717;p14">
                <a:extLst>
                  <a:ext uri="{FF2B5EF4-FFF2-40B4-BE49-F238E27FC236}">
                    <a16:creationId xmlns:a16="http://schemas.microsoft.com/office/drawing/2014/main" id="{C6675A2C-2047-F768-256E-76C9809FD03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4">
              <a:extLst>
                <a:ext uri="{FF2B5EF4-FFF2-40B4-BE49-F238E27FC236}">
                  <a16:creationId xmlns:a16="http://schemas.microsoft.com/office/drawing/2014/main" id="{9A71255E-84D2-154E-D73E-8809DE6594A4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719" name="Google Shape;719;p14">
                <a:extLst>
                  <a:ext uri="{FF2B5EF4-FFF2-40B4-BE49-F238E27FC236}">
                    <a16:creationId xmlns:a16="http://schemas.microsoft.com/office/drawing/2014/main" id="{B7AE8657-B175-9148-0DD9-5C586C7F3697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20" name="Google Shape;720;p14">
                <a:extLst>
                  <a:ext uri="{FF2B5EF4-FFF2-40B4-BE49-F238E27FC236}">
                    <a16:creationId xmlns:a16="http://schemas.microsoft.com/office/drawing/2014/main" id="{B426EB21-5298-0563-4DD8-13B969C9C73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" name="Google Shape;721;p14">
              <a:extLst>
                <a:ext uri="{FF2B5EF4-FFF2-40B4-BE49-F238E27FC236}">
                  <a16:creationId xmlns:a16="http://schemas.microsoft.com/office/drawing/2014/main" id="{A92602EC-4BF3-0CD2-E85D-214414C2D4C4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722" name="Google Shape;722;p14">
                <a:extLst>
                  <a:ext uri="{FF2B5EF4-FFF2-40B4-BE49-F238E27FC236}">
                    <a16:creationId xmlns:a16="http://schemas.microsoft.com/office/drawing/2014/main" id="{4D476EDA-8B28-4372-5E7F-94475723C2ED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23" name="Google Shape;723;p14">
                <a:extLst>
                  <a:ext uri="{FF2B5EF4-FFF2-40B4-BE49-F238E27FC236}">
                    <a16:creationId xmlns:a16="http://schemas.microsoft.com/office/drawing/2014/main" id="{E9CAA73B-BBBE-F5FB-34BD-493A830710E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" name="Google Shape;724;p14">
              <a:extLst>
                <a:ext uri="{FF2B5EF4-FFF2-40B4-BE49-F238E27FC236}">
                  <a16:creationId xmlns:a16="http://schemas.microsoft.com/office/drawing/2014/main" id="{D8166315-9D90-DEB2-B7D0-7FB3D69C9D2D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725" name="Google Shape;725;p14">
                <a:extLst>
                  <a:ext uri="{FF2B5EF4-FFF2-40B4-BE49-F238E27FC236}">
                    <a16:creationId xmlns:a16="http://schemas.microsoft.com/office/drawing/2014/main" id="{CF3FBD2E-1169-7AA4-AF13-E2F233FFD441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26" name="Google Shape;726;p14">
                <a:extLst>
                  <a:ext uri="{FF2B5EF4-FFF2-40B4-BE49-F238E27FC236}">
                    <a16:creationId xmlns:a16="http://schemas.microsoft.com/office/drawing/2014/main" id="{868399BF-4304-9028-1892-E56845F93E4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8" name="Google Shape;728;p14">
            <a:extLst>
              <a:ext uri="{FF2B5EF4-FFF2-40B4-BE49-F238E27FC236}">
                <a16:creationId xmlns:a16="http://schemas.microsoft.com/office/drawing/2014/main" id="{07309310-FB3A-57B2-A54D-BE4CA24E0B20}"/>
              </a:ext>
            </a:extLst>
          </p:cNvPr>
          <p:cNvGrpSpPr/>
          <p:nvPr/>
        </p:nvGrpSpPr>
        <p:grpSpPr>
          <a:xfrm>
            <a:off x="7999851" y="5803390"/>
            <a:ext cx="3900703" cy="873213"/>
            <a:chOff x="0" y="0"/>
            <a:chExt cx="7801405" cy="1746426"/>
          </a:xfrm>
        </p:grpSpPr>
        <p:grpSp>
          <p:nvGrpSpPr>
            <p:cNvPr id="729" name="Google Shape;729;p14">
              <a:extLst>
                <a:ext uri="{FF2B5EF4-FFF2-40B4-BE49-F238E27FC236}">
                  <a16:creationId xmlns:a16="http://schemas.microsoft.com/office/drawing/2014/main" id="{F0701D1E-36DF-D974-8ABE-EB99D2E5E228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30" name="Google Shape;730;p14">
                <a:extLst>
                  <a:ext uri="{FF2B5EF4-FFF2-40B4-BE49-F238E27FC236}">
                    <a16:creationId xmlns:a16="http://schemas.microsoft.com/office/drawing/2014/main" id="{F5796CA3-8244-D7F9-9A1B-5831FDEAFC3D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31" name="Google Shape;731;p14">
                <a:extLst>
                  <a:ext uri="{FF2B5EF4-FFF2-40B4-BE49-F238E27FC236}">
                    <a16:creationId xmlns:a16="http://schemas.microsoft.com/office/drawing/2014/main" id="{CEDEB6B9-3FA6-7E46-65E8-9AF5767041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14">
              <a:extLst>
                <a:ext uri="{FF2B5EF4-FFF2-40B4-BE49-F238E27FC236}">
                  <a16:creationId xmlns:a16="http://schemas.microsoft.com/office/drawing/2014/main" id="{05E3865B-1184-24F8-F66D-FFFFABF8FCF6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33" name="Google Shape;733;p14">
                <a:extLst>
                  <a:ext uri="{FF2B5EF4-FFF2-40B4-BE49-F238E27FC236}">
                    <a16:creationId xmlns:a16="http://schemas.microsoft.com/office/drawing/2014/main" id="{0725F3FF-0335-F139-C813-3A44DB27FAD2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34" name="Google Shape;734;p14">
                <a:extLst>
                  <a:ext uri="{FF2B5EF4-FFF2-40B4-BE49-F238E27FC236}">
                    <a16:creationId xmlns:a16="http://schemas.microsoft.com/office/drawing/2014/main" id="{6A69113C-3D0B-6639-9B2C-35EC64FA675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5" name="Google Shape;735;p14">
              <a:extLst>
                <a:ext uri="{FF2B5EF4-FFF2-40B4-BE49-F238E27FC236}">
                  <a16:creationId xmlns:a16="http://schemas.microsoft.com/office/drawing/2014/main" id="{35A1B13B-C8FA-DC8C-5B6D-E9C0B94D0BD4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736" name="Google Shape;736;p14">
                <a:extLst>
                  <a:ext uri="{FF2B5EF4-FFF2-40B4-BE49-F238E27FC236}">
                    <a16:creationId xmlns:a16="http://schemas.microsoft.com/office/drawing/2014/main" id="{8A11A398-41C5-465D-3DA0-F3E6F45979F0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37" name="Google Shape;737;p14">
                <a:extLst>
                  <a:ext uri="{FF2B5EF4-FFF2-40B4-BE49-F238E27FC236}">
                    <a16:creationId xmlns:a16="http://schemas.microsoft.com/office/drawing/2014/main" id="{C1F47C1F-0A56-FE66-4AD3-53991F63394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8" name="Google Shape;738;p14">
              <a:extLst>
                <a:ext uri="{FF2B5EF4-FFF2-40B4-BE49-F238E27FC236}">
                  <a16:creationId xmlns:a16="http://schemas.microsoft.com/office/drawing/2014/main" id="{7DF368C9-D519-887E-CBF5-0BEFC1DE64A1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739" name="Google Shape;739;p14">
                <a:extLst>
                  <a:ext uri="{FF2B5EF4-FFF2-40B4-BE49-F238E27FC236}">
                    <a16:creationId xmlns:a16="http://schemas.microsoft.com/office/drawing/2014/main" id="{213B457A-DA08-B280-CB0B-A1A403F90633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40" name="Google Shape;740;p14">
                <a:extLst>
                  <a:ext uri="{FF2B5EF4-FFF2-40B4-BE49-F238E27FC236}">
                    <a16:creationId xmlns:a16="http://schemas.microsoft.com/office/drawing/2014/main" id="{8FC5C96A-A74F-8E03-8278-5896BF4A3B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1" name="Google Shape;741;p14">
              <a:extLst>
                <a:ext uri="{FF2B5EF4-FFF2-40B4-BE49-F238E27FC236}">
                  <a16:creationId xmlns:a16="http://schemas.microsoft.com/office/drawing/2014/main" id="{8B59851D-1D51-AA0A-504E-6C4E7584CFCD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742" name="Google Shape;742;p14">
                <a:extLst>
                  <a:ext uri="{FF2B5EF4-FFF2-40B4-BE49-F238E27FC236}">
                    <a16:creationId xmlns:a16="http://schemas.microsoft.com/office/drawing/2014/main" id="{CE3D4ADA-C9C0-CF36-B1DF-87597191BC8A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43" name="Google Shape;743;p14">
                <a:extLst>
                  <a:ext uri="{FF2B5EF4-FFF2-40B4-BE49-F238E27FC236}">
                    <a16:creationId xmlns:a16="http://schemas.microsoft.com/office/drawing/2014/main" id="{AD1FAA85-F202-BB0E-4FC3-C512843A7F9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4" name="Google Shape;744;p14">
              <a:extLst>
                <a:ext uri="{FF2B5EF4-FFF2-40B4-BE49-F238E27FC236}">
                  <a16:creationId xmlns:a16="http://schemas.microsoft.com/office/drawing/2014/main" id="{1AC8AAF2-066F-ED1E-7E56-0556E6125703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745" name="Google Shape;745;p14">
                <a:extLst>
                  <a:ext uri="{FF2B5EF4-FFF2-40B4-BE49-F238E27FC236}">
                    <a16:creationId xmlns:a16="http://schemas.microsoft.com/office/drawing/2014/main" id="{E5B1C284-841E-A17C-D545-35A24D2B8DEC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46" name="Google Shape;746;p14">
                <a:extLst>
                  <a:ext uri="{FF2B5EF4-FFF2-40B4-BE49-F238E27FC236}">
                    <a16:creationId xmlns:a16="http://schemas.microsoft.com/office/drawing/2014/main" id="{E8AF48FE-ED20-0FE1-DAE4-04A467A9B4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7" name="Google Shape;747;p14">
              <a:extLst>
                <a:ext uri="{FF2B5EF4-FFF2-40B4-BE49-F238E27FC236}">
                  <a16:creationId xmlns:a16="http://schemas.microsoft.com/office/drawing/2014/main" id="{86A2E758-B1C0-6734-08DA-16A86C3B1DB5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748" name="Google Shape;748;p14">
                <a:extLst>
                  <a:ext uri="{FF2B5EF4-FFF2-40B4-BE49-F238E27FC236}">
                    <a16:creationId xmlns:a16="http://schemas.microsoft.com/office/drawing/2014/main" id="{7DC5421B-D6AB-5F81-8D4B-DEF278F0B82A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49" name="Google Shape;749;p14">
                <a:extLst>
                  <a:ext uri="{FF2B5EF4-FFF2-40B4-BE49-F238E27FC236}">
                    <a16:creationId xmlns:a16="http://schemas.microsoft.com/office/drawing/2014/main" id="{A7A220C0-5E5F-02FD-3281-06A1754D843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0" name="Google Shape;750;p14">
              <a:extLst>
                <a:ext uri="{FF2B5EF4-FFF2-40B4-BE49-F238E27FC236}">
                  <a16:creationId xmlns:a16="http://schemas.microsoft.com/office/drawing/2014/main" id="{F0CED65E-385D-2EA1-722D-A0C6FE7B8FFB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751" name="Google Shape;751;p14">
                <a:extLst>
                  <a:ext uri="{FF2B5EF4-FFF2-40B4-BE49-F238E27FC236}">
                    <a16:creationId xmlns:a16="http://schemas.microsoft.com/office/drawing/2014/main" id="{3E2D2F04-A3D8-0B3B-CA6C-FDF9CE723570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52" name="Google Shape;752;p14">
                <a:extLst>
                  <a:ext uri="{FF2B5EF4-FFF2-40B4-BE49-F238E27FC236}">
                    <a16:creationId xmlns:a16="http://schemas.microsoft.com/office/drawing/2014/main" id="{916E658D-1286-40A0-8078-08D88CDE7D3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3" name="Google Shape;753;p14">
              <a:extLst>
                <a:ext uri="{FF2B5EF4-FFF2-40B4-BE49-F238E27FC236}">
                  <a16:creationId xmlns:a16="http://schemas.microsoft.com/office/drawing/2014/main" id="{D1F04046-EA50-CA60-349B-B4ED106B0F56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754" name="Google Shape;754;p14">
                <a:extLst>
                  <a:ext uri="{FF2B5EF4-FFF2-40B4-BE49-F238E27FC236}">
                    <a16:creationId xmlns:a16="http://schemas.microsoft.com/office/drawing/2014/main" id="{844D9EAF-F47A-9718-3444-A7D3DF28EA91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55" name="Google Shape;755;p14">
                <a:extLst>
                  <a:ext uri="{FF2B5EF4-FFF2-40B4-BE49-F238E27FC236}">
                    <a16:creationId xmlns:a16="http://schemas.microsoft.com/office/drawing/2014/main" id="{2FB83217-40F7-C527-8259-96670B67F9A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56" name="Google Shape;756;p14">
            <a:extLst>
              <a:ext uri="{FF2B5EF4-FFF2-40B4-BE49-F238E27FC236}">
                <a16:creationId xmlns:a16="http://schemas.microsoft.com/office/drawing/2014/main" id="{BDA9B9D9-9A32-F5DE-C0D9-BE14C37995B8}"/>
              </a:ext>
            </a:extLst>
          </p:cNvPr>
          <p:cNvSpPr txBox="1"/>
          <p:nvPr/>
        </p:nvSpPr>
        <p:spPr>
          <a:xfrm>
            <a:off x="685800" y="4303026"/>
            <a:ext cx="9957711" cy="133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96"/>
              </a:lnSpc>
            </a:pPr>
            <a:r>
              <a:rPr lang="en-US" sz="7222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DEMONSTRATION</a:t>
            </a:r>
            <a:endParaRPr sz="1200" dirty="0"/>
          </a:p>
        </p:txBody>
      </p:sp>
      <p:pic>
        <p:nvPicPr>
          <p:cNvPr id="758" name="Google Shape;758;p14">
            <a:extLst>
              <a:ext uri="{FF2B5EF4-FFF2-40B4-BE49-F238E27FC236}">
                <a16:creationId xmlns:a16="http://schemas.microsoft.com/office/drawing/2014/main" id="{8CEB42FE-C257-2174-DB34-31C8D16D903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1" y="685800"/>
            <a:ext cx="9901967" cy="3007333"/>
          </a:xfrm>
          <a:prstGeom prst="rect">
            <a:avLst/>
          </a:prstGeom>
          <a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2" name="Google Shape;1797;p28">
            <a:extLst>
              <a:ext uri="{FF2B5EF4-FFF2-40B4-BE49-F238E27FC236}">
                <a16:creationId xmlns:a16="http://schemas.microsoft.com/office/drawing/2014/main" id="{7F58217F-9E01-1904-4E24-626F0AFA6F7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7413" y="4531406"/>
            <a:ext cx="812438" cy="8895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0966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1" name="Google Shape;1311;p22"/>
          <p:cNvGrpSpPr/>
          <p:nvPr/>
        </p:nvGrpSpPr>
        <p:grpSpPr>
          <a:xfrm rot="2821008">
            <a:off x="11306618" y="110579"/>
            <a:ext cx="704941" cy="796217"/>
            <a:chOff x="-95788" y="-89271"/>
            <a:chExt cx="1409883" cy="1592433"/>
          </a:xfrm>
        </p:grpSpPr>
        <p:grpSp>
          <p:nvGrpSpPr>
            <p:cNvPr id="1312" name="Google Shape;1312;p22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313" name="Google Shape;1313;p22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314" name="Google Shape;1314;p22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5" name="Google Shape;1315;p22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316" name="Google Shape;1316;p22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317" name="Google Shape;1317;p22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22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319" name="Google Shape;1319;p22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320" name="Google Shape;1320;p22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1" name="Google Shape;1321;p22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322" name="Google Shape;1322;p22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323" name="Google Shape;1323;p22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25" name="Google Shape;1325;p22"/>
          <p:cNvSpPr txBox="1"/>
          <p:nvPr/>
        </p:nvSpPr>
        <p:spPr>
          <a:xfrm>
            <a:off x="1189836" y="4853236"/>
            <a:ext cx="2575587" cy="73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89"/>
              </a:lnSpc>
            </a:pPr>
            <a:r>
              <a:rPr lang="en-US" sz="3976" dirty="0">
                <a:solidFill>
                  <a:srgbClr val="FFFEF8"/>
                </a:solidFill>
                <a:latin typeface="Anton"/>
                <a:ea typeface="Anton"/>
                <a:cs typeface="Anton"/>
                <a:sym typeface="Anton"/>
              </a:rPr>
              <a:t>YOR NAE</a:t>
            </a:r>
            <a:endParaRPr sz="1200" dirty="0"/>
          </a:p>
        </p:txBody>
      </p:sp>
      <p:sp>
        <p:nvSpPr>
          <p:cNvPr id="1326" name="Google Shape;1326;p22"/>
          <p:cNvSpPr txBox="1"/>
          <p:nvPr/>
        </p:nvSpPr>
        <p:spPr>
          <a:xfrm>
            <a:off x="5132902" y="4853236"/>
            <a:ext cx="2575587" cy="73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89"/>
              </a:lnSpc>
            </a:pPr>
            <a:r>
              <a:rPr lang="en-US" sz="3976">
                <a:solidFill>
                  <a:srgbClr val="FFFEF8"/>
                </a:solidFill>
                <a:latin typeface="Anton"/>
                <a:ea typeface="Anton"/>
                <a:cs typeface="Anton"/>
                <a:sym typeface="Anton"/>
              </a:rPr>
              <a:t>YOUR NAME</a:t>
            </a:r>
            <a:endParaRPr sz="1200"/>
          </a:p>
        </p:txBody>
      </p:sp>
      <p:sp>
        <p:nvSpPr>
          <p:cNvPr id="1329" name="Google Shape;1329;p22"/>
          <p:cNvSpPr txBox="1"/>
          <p:nvPr/>
        </p:nvSpPr>
        <p:spPr>
          <a:xfrm>
            <a:off x="1048692" y="336885"/>
            <a:ext cx="550251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800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SIMULATION</a:t>
            </a:r>
            <a:endParaRPr sz="700" dirty="0"/>
          </a:p>
        </p:txBody>
      </p:sp>
      <p:grpSp>
        <p:nvGrpSpPr>
          <p:cNvPr id="1330" name="Google Shape;1330;p22"/>
          <p:cNvGrpSpPr/>
          <p:nvPr/>
        </p:nvGrpSpPr>
        <p:grpSpPr>
          <a:xfrm>
            <a:off x="7043920" y="300370"/>
            <a:ext cx="3900703" cy="873213"/>
            <a:chOff x="0" y="0"/>
            <a:chExt cx="7801405" cy="1746426"/>
          </a:xfrm>
        </p:grpSpPr>
        <p:grpSp>
          <p:nvGrpSpPr>
            <p:cNvPr id="1331" name="Google Shape;1331;p22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332" name="Google Shape;1332;p2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333" name="Google Shape;1333;p2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4" name="Google Shape;1334;p22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335" name="Google Shape;1335;p2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336" name="Google Shape;1336;p2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7" name="Google Shape;1337;p22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338" name="Google Shape;1338;p2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339" name="Google Shape;1339;p2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0" name="Google Shape;1340;p22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341" name="Google Shape;1341;p2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342" name="Google Shape;1342;p2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3" name="Google Shape;1343;p22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344" name="Google Shape;1344;p22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345" name="Google Shape;1345;p22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6" name="Google Shape;1346;p22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347" name="Google Shape;1347;p22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348" name="Google Shape;1348;p22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9" name="Google Shape;1349;p22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350" name="Google Shape;1350;p22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351" name="Google Shape;1351;p22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2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353" name="Google Shape;1353;p22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354" name="Google Shape;1354;p22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5" name="Google Shape;1355;p22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356" name="Google Shape;1356;p22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357" name="Google Shape;1357;p22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7EE844D-E2E0-2258-C296-C05C72520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86" y="1195219"/>
            <a:ext cx="10421804" cy="55538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12">
          <a:extLst>
            <a:ext uri="{FF2B5EF4-FFF2-40B4-BE49-F238E27FC236}">
              <a16:creationId xmlns:a16="http://schemas.microsoft.com/office/drawing/2014/main" id="{40C8AE00-A75D-8849-A683-C4338267A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4">
            <a:extLst>
              <a:ext uri="{FF2B5EF4-FFF2-40B4-BE49-F238E27FC236}">
                <a16:creationId xmlns:a16="http://schemas.microsoft.com/office/drawing/2014/main" id="{EE2B73D5-C6AD-DE64-04C6-8D260B715A42}"/>
              </a:ext>
            </a:extLst>
          </p:cNvPr>
          <p:cNvSpPr/>
          <p:nvPr/>
        </p:nvSpPr>
        <p:spPr>
          <a:xfrm>
            <a:off x="900064" y="894263"/>
            <a:ext cx="9901969" cy="3008294"/>
          </a:xfrm>
          <a:prstGeom prst="rect">
            <a:avLst/>
          </a:prstGeom>
          <a:solidFill>
            <a:srgbClr val="393A3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grpSp>
        <p:nvGrpSpPr>
          <p:cNvPr id="714" name="Google Shape;714;p14">
            <a:extLst>
              <a:ext uri="{FF2B5EF4-FFF2-40B4-BE49-F238E27FC236}">
                <a16:creationId xmlns:a16="http://schemas.microsoft.com/office/drawing/2014/main" id="{FF43B2A7-3040-F013-915B-C1263659E3B4}"/>
              </a:ext>
            </a:extLst>
          </p:cNvPr>
          <p:cNvGrpSpPr/>
          <p:nvPr/>
        </p:nvGrpSpPr>
        <p:grpSpPr>
          <a:xfrm rot="2821008">
            <a:off x="11306618" y="110579"/>
            <a:ext cx="704941" cy="796217"/>
            <a:chOff x="-95788" y="-89271"/>
            <a:chExt cx="1409883" cy="1592433"/>
          </a:xfrm>
        </p:grpSpPr>
        <p:grpSp>
          <p:nvGrpSpPr>
            <p:cNvPr id="715" name="Google Shape;715;p14">
              <a:extLst>
                <a:ext uri="{FF2B5EF4-FFF2-40B4-BE49-F238E27FC236}">
                  <a16:creationId xmlns:a16="http://schemas.microsoft.com/office/drawing/2014/main" id="{E018FCE5-9CE9-BAB0-136C-B18757445598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716" name="Google Shape;716;p14">
                <a:extLst>
                  <a:ext uri="{FF2B5EF4-FFF2-40B4-BE49-F238E27FC236}">
                    <a16:creationId xmlns:a16="http://schemas.microsoft.com/office/drawing/2014/main" id="{2A45723B-5C1E-536C-2BA9-E8D1053B8767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17" name="Google Shape;717;p14">
                <a:extLst>
                  <a:ext uri="{FF2B5EF4-FFF2-40B4-BE49-F238E27FC236}">
                    <a16:creationId xmlns:a16="http://schemas.microsoft.com/office/drawing/2014/main" id="{D27A5F9F-A83D-8308-C8E3-90B45800531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4">
              <a:extLst>
                <a:ext uri="{FF2B5EF4-FFF2-40B4-BE49-F238E27FC236}">
                  <a16:creationId xmlns:a16="http://schemas.microsoft.com/office/drawing/2014/main" id="{33672B12-AACA-44B8-F17A-D56FE2BEE2D0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719" name="Google Shape;719;p14">
                <a:extLst>
                  <a:ext uri="{FF2B5EF4-FFF2-40B4-BE49-F238E27FC236}">
                    <a16:creationId xmlns:a16="http://schemas.microsoft.com/office/drawing/2014/main" id="{3C96D393-FE32-558A-8CB4-D6249CB81D5C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20" name="Google Shape;720;p14">
                <a:extLst>
                  <a:ext uri="{FF2B5EF4-FFF2-40B4-BE49-F238E27FC236}">
                    <a16:creationId xmlns:a16="http://schemas.microsoft.com/office/drawing/2014/main" id="{51AD6ABD-4114-6016-7B1A-CFE65964B3D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" name="Google Shape;721;p14">
              <a:extLst>
                <a:ext uri="{FF2B5EF4-FFF2-40B4-BE49-F238E27FC236}">
                  <a16:creationId xmlns:a16="http://schemas.microsoft.com/office/drawing/2014/main" id="{EDB112F9-4237-804B-01CA-64B60BD2BC3F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722" name="Google Shape;722;p14">
                <a:extLst>
                  <a:ext uri="{FF2B5EF4-FFF2-40B4-BE49-F238E27FC236}">
                    <a16:creationId xmlns:a16="http://schemas.microsoft.com/office/drawing/2014/main" id="{3A48BB60-FA09-7031-CE36-2CFA53C5F547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23" name="Google Shape;723;p14">
                <a:extLst>
                  <a:ext uri="{FF2B5EF4-FFF2-40B4-BE49-F238E27FC236}">
                    <a16:creationId xmlns:a16="http://schemas.microsoft.com/office/drawing/2014/main" id="{FE9EBE82-8F4E-7511-2896-3F9D077477C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" name="Google Shape;724;p14">
              <a:extLst>
                <a:ext uri="{FF2B5EF4-FFF2-40B4-BE49-F238E27FC236}">
                  <a16:creationId xmlns:a16="http://schemas.microsoft.com/office/drawing/2014/main" id="{A26BE9C6-7EBE-D64B-5259-A3DDFDA905EC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725" name="Google Shape;725;p14">
                <a:extLst>
                  <a:ext uri="{FF2B5EF4-FFF2-40B4-BE49-F238E27FC236}">
                    <a16:creationId xmlns:a16="http://schemas.microsoft.com/office/drawing/2014/main" id="{8DE63A44-D443-E096-1420-0D988FBE2A85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26" name="Google Shape;726;p14">
                <a:extLst>
                  <a:ext uri="{FF2B5EF4-FFF2-40B4-BE49-F238E27FC236}">
                    <a16:creationId xmlns:a16="http://schemas.microsoft.com/office/drawing/2014/main" id="{289FF64B-6894-442B-33BF-C3935E19473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8" name="Google Shape;728;p14">
            <a:extLst>
              <a:ext uri="{FF2B5EF4-FFF2-40B4-BE49-F238E27FC236}">
                <a16:creationId xmlns:a16="http://schemas.microsoft.com/office/drawing/2014/main" id="{D002B27E-C854-2C3E-427F-1E268899FA8B}"/>
              </a:ext>
            </a:extLst>
          </p:cNvPr>
          <p:cNvGrpSpPr/>
          <p:nvPr/>
        </p:nvGrpSpPr>
        <p:grpSpPr>
          <a:xfrm>
            <a:off x="7999851" y="5803390"/>
            <a:ext cx="3900703" cy="873213"/>
            <a:chOff x="0" y="0"/>
            <a:chExt cx="7801405" cy="1746426"/>
          </a:xfrm>
        </p:grpSpPr>
        <p:grpSp>
          <p:nvGrpSpPr>
            <p:cNvPr id="729" name="Google Shape;729;p14">
              <a:extLst>
                <a:ext uri="{FF2B5EF4-FFF2-40B4-BE49-F238E27FC236}">
                  <a16:creationId xmlns:a16="http://schemas.microsoft.com/office/drawing/2014/main" id="{8CB568DA-7F83-CB1D-9457-CAD30F5A62BC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30" name="Google Shape;730;p14">
                <a:extLst>
                  <a:ext uri="{FF2B5EF4-FFF2-40B4-BE49-F238E27FC236}">
                    <a16:creationId xmlns:a16="http://schemas.microsoft.com/office/drawing/2014/main" id="{9CA484C7-5369-C5B9-F222-C45665F22B3C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31" name="Google Shape;731;p14">
                <a:extLst>
                  <a:ext uri="{FF2B5EF4-FFF2-40B4-BE49-F238E27FC236}">
                    <a16:creationId xmlns:a16="http://schemas.microsoft.com/office/drawing/2014/main" id="{E8EC1B82-9192-B7AF-3308-25003A0984C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14">
              <a:extLst>
                <a:ext uri="{FF2B5EF4-FFF2-40B4-BE49-F238E27FC236}">
                  <a16:creationId xmlns:a16="http://schemas.microsoft.com/office/drawing/2014/main" id="{CB751F8F-7A38-E421-9B82-D5728B48D9F0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33" name="Google Shape;733;p14">
                <a:extLst>
                  <a:ext uri="{FF2B5EF4-FFF2-40B4-BE49-F238E27FC236}">
                    <a16:creationId xmlns:a16="http://schemas.microsoft.com/office/drawing/2014/main" id="{E7C4CDAD-BFD0-7033-F0BA-19035C7C85A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34" name="Google Shape;734;p14">
                <a:extLst>
                  <a:ext uri="{FF2B5EF4-FFF2-40B4-BE49-F238E27FC236}">
                    <a16:creationId xmlns:a16="http://schemas.microsoft.com/office/drawing/2014/main" id="{1229CD9A-2D0C-8052-08B5-EF18109C1C2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5" name="Google Shape;735;p14">
              <a:extLst>
                <a:ext uri="{FF2B5EF4-FFF2-40B4-BE49-F238E27FC236}">
                  <a16:creationId xmlns:a16="http://schemas.microsoft.com/office/drawing/2014/main" id="{43602557-496D-60DD-C877-B09FB8640405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736" name="Google Shape;736;p14">
                <a:extLst>
                  <a:ext uri="{FF2B5EF4-FFF2-40B4-BE49-F238E27FC236}">
                    <a16:creationId xmlns:a16="http://schemas.microsoft.com/office/drawing/2014/main" id="{AD7B4DCD-F4D8-E22B-76DB-6684405FFEE5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37" name="Google Shape;737;p14">
                <a:extLst>
                  <a:ext uri="{FF2B5EF4-FFF2-40B4-BE49-F238E27FC236}">
                    <a16:creationId xmlns:a16="http://schemas.microsoft.com/office/drawing/2014/main" id="{F670C7AB-95E6-5C25-F294-B7BFAB9930F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8" name="Google Shape;738;p14">
              <a:extLst>
                <a:ext uri="{FF2B5EF4-FFF2-40B4-BE49-F238E27FC236}">
                  <a16:creationId xmlns:a16="http://schemas.microsoft.com/office/drawing/2014/main" id="{C426BA89-8471-D9F1-D231-AB4DFDA0E59B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739" name="Google Shape;739;p14">
                <a:extLst>
                  <a:ext uri="{FF2B5EF4-FFF2-40B4-BE49-F238E27FC236}">
                    <a16:creationId xmlns:a16="http://schemas.microsoft.com/office/drawing/2014/main" id="{7AC2328F-B1B7-8CA6-A7A2-DB1B8725F45F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40" name="Google Shape;740;p14">
                <a:extLst>
                  <a:ext uri="{FF2B5EF4-FFF2-40B4-BE49-F238E27FC236}">
                    <a16:creationId xmlns:a16="http://schemas.microsoft.com/office/drawing/2014/main" id="{5A2F7C18-5E73-8491-747A-6902BDE234F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1" name="Google Shape;741;p14">
              <a:extLst>
                <a:ext uri="{FF2B5EF4-FFF2-40B4-BE49-F238E27FC236}">
                  <a16:creationId xmlns:a16="http://schemas.microsoft.com/office/drawing/2014/main" id="{FDF6A22E-EB88-241F-2EE6-06DD61486A01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742" name="Google Shape;742;p14">
                <a:extLst>
                  <a:ext uri="{FF2B5EF4-FFF2-40B4-BE49-F238E27FC236}">
                    <a16:creationId xmlns:a16="http://schemas.microsoft.com/office/drawing/2014/main" id="{175CCDC5-D680-B862-CE32-1080C334959E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43" name="Google Shape;743;p14">
                <a:extLst>
                  <a:ext uri="{FF2B5EF4-FFF2-40B4-BE49-F238E27FC236}">
                    <a16:creationId xmlns:a16="http://schemas.microsoft.com/office/drawing/2014/main" id="{2F666DD9-57D4-6439-7AC9-F93F9F29A12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4" name="Google Shape;744;p14">
              <a:extLst>
                <a:ext uri="{FF2B5EF4-FFF2-40B4-BE49-F238E27FC236}">
                  <a16:creationId xmlns:a16="http://schemas.microsoft.com/office/drawing/2014/main" id="{0E6E5A72-566A-7904-CE79-98AB95773716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745" name="Google Shape;745;p14">
                <a:extLst>
                  <a:ext uri="{FF2B5EF4-FFF2-40B4-BE49-F238E27FC236}">
                    <a16:creationId xmlns:a16="http://schemas.microsoft.com/office/drawing/2014/main" id="{7ED1654E-D374-B4F2-5C1E-20820333D6FF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46" name="Google Shape;746;p14">
                <a:extLst>
                  <a:ext uri="{FF2B5EF4-FFF2-40B4-BE49-F238E27FC236}">
                    <a16:creationId xmlns:a16="http://schemas.microsoft.com/office/drawing/2014/main" id="{F6D35E26-3A78-DDE3-34E4-5295D898309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7" name="Google Shape;747;p14">
              <a:extLst>
                <a:ext uri="{FF2B5EF4-FFF2-40B4-BE49-F238E27FC236}">
                  <a16:creationId xmlns:a16="http://schemas.microsoft.com/office/drawing/2014/main" id="{33AF1B6E-DE9E-57C3-4C9E-F0F047D84E3C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748" name="Google Shape;748;p14">
                <a:extLst>
                  <a:ext uri="{FF2B5EF4-FFF2-40B4-BE49-F238E27FC236}">
                    <a16:creationId xmlns:a16="http://schemas.microsoft.com/office/drawing/2014/main" id="{54B302B5-BAAB-0FD7-8474-375EEC3B5EFC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49" name="Google Shape;749;p14">
                <a:extLst>
                  <a:ext uri="{FF2B5EF4-FFF2-40B4-BE49-F238E27FC236}">
                    <a16:creationId xmlns:a16="http://schemas.microsoft.com/office/drawing/2014/main" id="{46230FB6-BEC8-BCE8-B7FE-A4A23FA6DE1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0" name="Google Shape;750;p14">
              <a:extLst>
                <a:ext uri="{FF2B5EF4-FFF2-40B4-BE49-F238E27FC236}">
                  <a16:creationId xmlns:a16="http://schemas.microsoft.com/office/drawing/2014/main" id="{D024A48E-7356-B660-538E-57FF91C3E628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751" name="Google Shape;751;p14">
                <a:extLst>
                  <a:ext uri="{FF2B5EF4-FFF2-40B4-BE49-F238E27FC236}">
                    <a16:creationId xmlns:a16="http://schemas.microsoft.com/office/drawing/2014/main" id="{C927A404-F4A0-C4A8-CCE9-9AFF51B71D1D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52" name="Google Shape;752;p14">
                <a:extLst>
                  <a:ext uri="{FF2B5EF4-FFF2-40B4-BE49-F238E27FC236}">
                    <a16:creationId xmlns:a16="http://schemas.microsoft.com/office/drawing/2014/main" id="{2BF13CD7-FDC8-3173-3E53-3FA4F5E4346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3" name="Google Shape;753;p14">
              <a:extLst>
                <a:ext uri="{FF2B5EF4-FFF2-40B4-BE49-F238E27FC236}">
                  <a16:creationId xmlns:a16="http://schemas.microsoft.com/office/drawing/2014/main" id="{DF5D62F2-E9FE-6338-A907-7065864A367B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754" name="Google Shape;754;p14">
                <a:extLst>
                  <a:ext uri="{FF2B5EF4-FFF2-40B4-BE49-F238E27FC236}">
                    <a16:creationId xmlns:a16="http://schemas.microsoft.com/office/drawing/2014/main" id="{A651122F-1F83-C2B1-EAB5-F3B6F202D99D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55" name="Google Shape;755;p14">
                <a:extLst>
                  <a:ext uri="{FF2B5EF4-FFF2-40B4-BE49-F238E27FC236}">
                    <a16:creationId xmlns:a16="http://schemas.microsoft.com/office/drawing/2014/main" id="{D16332E8-28CC-134B-5D85-E7D1D9F6A8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56" name="Google Shape;756;p14">
            <a:extLst>
              <a:ext uri="{FF2B5EF4-FFF2-40B4-BE49-F238E27FC236}">
                <a16:creationId xmlns:a16="http://schemas.microsoft.com/office/drawing/2014/main" id="{0FAAB7AF-6963-9175-7EBA-FD2E04576F3B}"/>
              </a:ext>
            </a:extLst>
          </p:cNvPr>
          <p:cNvSpPr txBox="1"/>
          <p:nvPr/>
        </p:nvSpPr>
        <p:spPr>
          <a:xfrm>
            <a:off x="685800" y="4303026"/>
            <a:ext cx="9957711" cy="133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96"/>
              </a:lnSpc>
            </a:pPr>
            <a:r>
              <a:rPr lang="en-US" sz="7222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  <a:endParaRPr sz="1200" dirty="0"/>
          </a:p>
        </p:txBody>
      </p:sp>
      <p:pic>
        <p:nvPicPr>
          <p:cNvPr id="758" name="Google Shape;758;p14">
            <a:extLst>
              <a:ext uri="{FF2B5EF4-FFF2-40B4-BE49-F238E27FC236}">
                <a16:creationId xmlns:a16="http://schemas.microsoft.com/office/drawing/2014/main" id="{4B9C31F8-F883-63C6-8D3A-7521FEB40A0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1" y="685800"/>
            <a:ext cx="9901967" cy="3007333"/>
          </a:xfrm>
          <a:prstGeom prst="rect">
            <a:avLst/>
          </a:prstGeom>
          <a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3" name="Google Shape;1795;p28">
            <a:extLst>
              <a:ext uri="{FF2B5EF4-FFF2-40B4-BE49-F238E27FC236}">
                <a16:creationId xmlns:a16="http://schemas.microsoft.com/office/drawing/2014/main" id="{5508DE17-A797-FF9F-8E75-D2AB4B02ED3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7754" y="4357309"/>
            <a:ext cx="1086588" cy="12251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1435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>
          <a:extLst>
            <a:ext uri="{FF2B5EF4-FFF2-40B4-BE49-F238E27FC236}">
              <a16:creationId xmlns:a16="http://schemas.microsoft.com/office/drawing/2014/main" id="{F19892E9-ACF8-8909-B0D7-67B988387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17">
            <a:extLst>
              <a:ext uri="{FF2B5EF4-FFF2-40B4-BE49-F238E27FC236}">
                <a16:creationId xmlns:a16="http://schemas.microsoft.com/office/drawing/2014/main" id="{BE55CFFF-E1ED-C07D-C4A1-60234D6E9A5D}"/>
              </a:ext>
            </a:extLst>
          </p:cNvPr>
          <p:cNvGrpSpPr/>
          <p:nvPr/>
        </p:nvGrpSpPr>
        <p:grpSpPr>
          <a:xfrm>
            <a:off x="685801" y="1728072"/>
            <a:ext cx="1377043" cy="958105"/>
            <a:chOff x="0" y="-47625"/>
            <a:chExt cx="544017" cy="378511"/>
          </a:xfrm>
        </p:grpSpPr>
        <p:sp>
          <p:nvSpPr>
            <p:cNvPr id="918" name="Google Shape;918;p17">
              <a:extLst>
                <a:ext uri="{FF2B5EF4-FFF2-40B4-BE49-F238E27FC236}">
                  <a16:creationId xmlns:a16="http://schemas.microsoft.com/office/drawing/2014/main" id="{75E16451-FE01-B78E-FFFA-CD3A21499954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919" name="Google Shape;919;p17">
              <a:extLst>
                <a:ext uri="{FF2B5EF4-FFF2-40B4-BE49-F238E27FC236}">
                  <a16:creationId xmlns:a16="http://schemas.microsoft.com/office/drawing/2014/main" id="{27500C45-AD7C-D786-93AD-11A37918567E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0" name="Google Shape;920;p17">
            <a:extLst>
              <a:ext uri="{FF2B5EF4-FFF2-40B4-BE49-F238E27FC236}">
                <a16:creationId xmlns:a16="http://schemas.microsoft.com/office/drawing/2014/main" id="{AB70ACAD-4FCE-1025-57D2-0668A0C7B765}"/>
              </a:ext>
            </a:extLst>
          </p:cNvPr>
          <p:cNvGrpSpPr/>
          <p:nvPr/>
        </p:nvGrpSpPr>
        <p:grpSpPr>
          <a:xfrm>
            <a:off x="758851" y="1610694"/>
            <a:ext cx="1377043" cy="958105"/>
            <a:chOff x="0" y="-47625"/>
            <a:chExt cx="544017" cy="378511"/>
          </a:xfrm>
        </p:grpSpPr>
        <p:sp>
          <p:nvSpPr>
            <p:cNvPr id="921" name="Google Shape;921;p17">
              <a:extLst>
                <a:ext uri="{FF2B5EF4-FFF2-40B4-BE49-F238E27FC236}">
                  <a16:creationId xmlns:a16="http://schemas.microsoft.com/office/drawing/2014/main" id="{6416E3E3-C6DD-4F75-9BEE-D1B7B74580F2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922" name="Google Shape;922;p17">
              <a:extLst>
                <a:ext uri="{FF2B5EF4-FFF2-40B4-BE49-F238E27FC236}">
                  <a16:creationId xmlns:a16="http://schemas.microsoft.com/office/drawing/2014/main" id="{8900946F-974D-509B-985B-6537F9FF0BB8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3" name="Google Shape;923;p17">
            <a:extLst>
              <a:ext uri="{FF2B5EF4-FFF2-40B4-BE49-F238E27FC236}">
                <a16:creationId xmlns:a16="http://schemas.microsoft.com/office/drawing/2014/main" id="{64C63902-DD16-B4BC-0A97-67669C859675}"/>
              </a:ext>
            </a:extLst>
          </p:cNvPr>
          <p:cNvGrpSpPr/>
          <p:nvPr/>
        </p:nvGrpSpPr>
        <p:grpSpPr>
          <a:xfrm>
            <a:off x="278322" y="161571"/>
            <a:ext cx="3900702" cy="873213"/>
            <a:chOff x="0" y="-241100"/>
            <a:chExt cx="7801404" cy="1746426"/>
          </a:xfrm>
        </p:grpSpPr>
        <p:grpSp>
          <p:nvGrpSpPr>
            <p:cNvPr id="924" name="Google Shape;924;p17">
              <a:extLst>
                <a:ext uri="{FF2B5EF4-FFF2-40B4-BE49-F238E27FC236}">
                  <a16:creationId xmlns:a16="http://schemas.microsoft.com/office/drawing/2014/main" id="{62281CD0-0F44-AC7C-2AF5-36D44D677494}"/>
                </a:ext>
              </a:extLst>
            </p:cNvPr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925" name="Google Shape;925;p17">
                <a:extLst>
                  <a:ext uri="{FF2B5EF4-FFF2-40B4-BE49-F238E27FC236}">
                    <a16:creationId xmlns:a16="http://schemas.microsoft.com/office/drawing/2014/main" id="{7FE1FE4D-C3BD-15F8-C43B-74B157F8A312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26" name="Google Shape;926;p17">
                <a:extLst>
                  <a:ext uri="{FF2B5EF4-FFF2-40B4-BE49-F238E27FC236}">
                    <a16:creationId xmlns:a16="http://schemas.microsoft.com/office/drawing/2014/main" id="{000FE0BB-0B33-F01E-BD1E-B63D3007E8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7" name="Google Shape;927;p17">
              <a:extLst>
                <a:ext uri="{FF2B5EF4-FFF2-40B4-BE49-F238E27FC236}">
                  <a16:creationId xmlns:a16="http://schemas.microsoft.com/office/drawing/2014/main" id="{1E963CE8-9219-1A64-AF4C-138EA3F4E354}"/>
                </a:ext>
              </a:extLst>
            </p:cNvPr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928" name="Google Shape;928;p17">
                <a:extLst>
                  <a:ext uri="{FF2B5EF4-FFF2-40B4-BE49-F238E27FC236}">
                    <a16:creationId xmlns:a16="http://schemas.microsoft.com/office/drawing/2014/main" id="{4028D1FB-ADF1-8A6E-CF66-A7CC72A4AE88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29" name="Google Shape;929;p17">
                <a:extLst>
                  <a:ext uri="{FF2B5EF4-FFF2-40B4-BE49-F238E27FC236}">
                    <a16:creationId xmlns:a16="http://schemas.microsoft.com/office/drawing/2014/main" id="{27780A04-0579-ECE0-DD8A-B1F6B7ABDCC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0" name="Google Shape;930;p17">
              <a:extLst>
                <a:ext uri="{FF2B5EF4-FFF2-40B4-BE49-F238E27FC236}">
                  <a16:creationId xmlns:a16="http://schemas.microsoft.com/office/drawing/2014/main" id="{E8C6C63D-5AA2-1A39-A2E3-4F0546DA519A}"/>
                </a:ext>
              </a:extLst>
            </p:cNvPr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931" name="Google Shape;931;p17">
                <a:extLst>
                  <a:ext uri="{FF2B5EF4-FFF2-40B4-BE49-F238E27FC236}">
                    <a16:creationId xmlns:a16="http://schemas.microsoft.com/office/drawing/2014/main" id="{56575567-B956-8B00-B94C-3E12546DEA2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32" name="Google Shape;932;p17">
                <a:extLst>
                  <a:ext uri="{FF2B5EF4-FFF2-40B4-BE49-F238E27FC236}">
                    <a16:creationId xmlns:a16="http://schemas.microsoft.com/office/drawing/2014/main" id="{CD7ED677-008D-D686-8581-D06DB687442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3" name="Google Shape;933;p17">
              <a:extLst>
                <a:ext uri="{FF2B5EF4-FFF2-40B4-BE49-F238E27FC236}">
                  <a16:creationId xmlns:a16="http://schemas.microsoft.com/office/drawing/2014/main" id="{EC5C0730-E6A0-4703-454E-90F37A83CD37}"/>
                </a:ext>
              </a:extLst>
            </p:cNvPr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934" name="Google Shape;934;p17">
                <a:extLst>
                  <a:ext uri="{FF2B5EF4-FFF2-40B4-BE49-F238E27FC236}">
                    <a16:creationId xmlns:a16="http://schemas.microsoft.com/office/drawing/2014/main" id="{6883365B-F3CD-B1A7-D361-939287FFB352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35" name="Google Shape;935;p17">
                <a:extLst>
                  <a:ext uri="{FF2B5EF4-FFF2-40B4-BE49-F238E27FC236}">
                    <a16:creationId xmlns:a16="http://schemas.microsoft.com/office/drawing/2014/main" id="{EEB9CFF5-75B4-BA7C-7834-5C7009BA313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6" name="Google Shape;936;p17">
              <a:extLst>
                <a:ext uri="{FF2B5EF4-FFF2-40B4-BE49-F238E27FC236}">
                  <a16:creationId xmlns:a16="http://schemas.microsoft.com/office/drawing/2014/main" id="{B0489B9D-0E06-2F88-FC70-88713761ACAB}"/>
                </a:ext>
              </a:extLst>
            </p:cNvPr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937" name="Google Shape;937;p17">
                <a:extLst>
                  <a:ext uri="{FF2B5EF4-FFF2-40B4-BE49-F238E27FC236}">
                    <a16:creationId xmlns:a16="http://schemas.microsoft.com/office/drawing/2014/main" id="{2A41E963-EF16-BB29-E8A1-613DF19C6EC2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38" name="Google Shape;938;p17">
                <a:extLst>
                  <a:ext uri="{FF2B5EF4-FFF2-40B4-BE49-F238E27FC236}">
                    <a16:creationId xmlns:a16="http://schemas.microsoft.com/office/drawing/2014/main" id="{05A538BF-CACA-7DE9-CFC7-5BA26DE0111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9" name="Google Shape;939;p17">
              <a:extLst>
                <a:ext uri="{FF2B5EF4-FFF2-40B4-BE49-F238E27FC236}">
                  <a16:creationId xmlns:a16="http://schemas.microsoft.com/office/drawing/2014/main" id="{1350E862-3260-9078-2BB8-3876D970D266}"/>
                </a:ext>
              </a:extLst>
            </p:cNvPr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940" name="Google Shape;940;p17">
                <a:extLst>
                  <a:ext uri="{FF2B5EF4-FFF2-40B4-BE49-F238E27FC236}">
                    <a16:creationId xmlns:a16="http://schemas.microsoft.com/office/drawing/2014/main" id="{80840A10-E474-B14E-523F-6C4DD9DC36E9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41" name="Google Shape;941;p17">
                <a:extLst>
                  <a:ext uri="{FF2B5EF4-FFF2-40B4-BE49-F238E27FC236}">
                    <a16:creationId xmlns:a16="http://schemas.microsoft.com/office/drawing/2014/main" id="{2911F873-0F1F-765C-ECB8-17C441D98D9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2" name="Google Shape;942;p17">
              <a:extLst>
                <a:ext uri="{FF2B5EF4-FFF2-40B4-BE49-F238E27FC236}">
                  <a16:creationId xmlns:a16="http://schemas.microsoft.com/office/drawing/2014/main" id="{08F6BBC7-D397-96E6-63AD-A2C99831D286}"/>
                </a:ext>
              </a:extLst>
            </p:cNvPr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943" name="Google Shape;943;p17">
                <a:extLst>
                  <a:ext uri="{FF2B5EF4-FFF2-40B4-BE49-F238E27FC236}">
                    <a16:creationId xmlns:a16="http://schemas.microsoft.com/office/drawing/2014/main" id="{1639AEF5-37EB-EC0D-AFC2-C45D79A5D8FC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44" name="Google Shape;944;p17">
                <a:extLst>
                  <a:ext uri="{FF2B5EF4-FFF2-40B4-BE49-F238E27FC236}">
                    <a16:creationId xmlns:a16="http://schemas.microsoft.com/office/drawing/2014/main" id="{12CD484E-F8B7-9EFC-A9B2-460253B729E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945;p17">
              <a:extLst>
                <a:ext uri="{FF2B5EF4-FFF2-40B4-BE49-F238E27FC236}">
                  <a16:creationId xmlns:a16="http://schemas.microsoft.com/office/drawing/2014/main" id="{50E4D8DA-DD79-8B04-0D02-B169468F5FF9}"/>
                </a:ext>
              </a:extLst>
            </p:cNvPr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946" name="Google Shape;946;p17">
                <a:extLst>
                  <a:ext uri="{FF2B5EF4-FFF2-40B4-BE49-F238E27FC236}">
                    <a16:creationId xmlns:a16="http://schemas.microsoft.com/office/drawing/2014/main" id="{B2C43935-E72F-2642-8BE6-F481ADE2AC7D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47" name="Google Shape;947;p17">
                <a:extLst>
                  <a:ext uri="{FF2B5EF4-FFF2-40B4-BE49-F238E27FC236}">
                    <a16:creationId xmlns:a16="http://schemas.microsoft.com/office/drawing/2014/main" id="{2455B46C-07E5-5B74-0130-C3942164CA7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8" name="Google Shape;948;p17">
              <a:extLst>
                <a:ext uri="{FF2B5EF4-FFF2-40B4-BE49-F238E27FC236}">
                  <a16:creationId xmlns:a16="http://schemas.microsoft.com/office/drawing/2014/main" id="{0054E6CA-79ED-58A6-2CB7-382D9E925481}"/>
                </a:ext>
              </a:extLst>
            </p:cNvPr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949" name="Google Shape;949;p17">
                <a:extLst>
                  <a:ext uri="{FF2B5EF4-FFF2-40B4-BE49-F238E27FC236}">
                    <a16:creationId xmlns:a16="http://schemas.microsoft.com/office/drawing/2014/main" id="{5C52C826-3908-AD11-0B1F-40BA0491B9CD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50" name="Google Shape;950;p17">
                <a:extLst>
                  <a:ext uri="{FF2B5EF4-FFF2-40B4-BE49-F238E27FC236}">
                    <a16:creationId xmlns:a16="http://schemas.microsoft.com/office/drawing/2014/main" id="{3DAD2719-859E-E204-B979-459FE91248C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51" name="Google Shape;951;p17">
            <a:extLst>
              <a:ext uri="{FF2B5EF4-FFF2-40B4-BE49-F238E27FC236}">
                <a16:creationId xmlns:a16="http://schemas.microsoft.com/office/drawing/2014/main" id="{D1E2CE25-4A54-AD62-C80E-5D521EEBCADA}"/>
              </a:ext>
            </a:extLst>
          </p:cNvPr>
          <p:cNvGrpSpPr/>
          <p:nvPr/>
        </p:nvGrpSpPr>
        <p:grpSpPr>
          <a:xfrm>
            <a:off x="7999851" y="5795869"/>
            <a:ext cx="3900703" cy="873213"/>
            <a:chOff x="0" y="0"/>
            <a:chExt cx="7801405" cy="1746426"/>
          </a:xfrm>
        </p:grpSpPr>
        <p:grpSp>
          <p:nvGrpSpPr>
            <p:cNvPr id="952" name="Google Shape;952;p17">
              <a:extLst>
                <a:ext uri="{FF2B5EF4-FFF2-40B4-BE49-F238E27FC236}">
                  <a16:creationId xmlns:a16="http://schemas.microsoft.com/office/drawing/2014/main" id="{02954E22-B6F8-4C0D-F8DD-12251887EC34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953" name="Google Shape;953;p17">
                <a:extLst>
                  <a:ext uri="{FF2B5EF4-FFF2-40B4-BE49-F238E27FC236}">
                    <a16:creationId xmlns:a16="http://schemas.microsoft.com/office/drawing/2014/main" id="{CA942548-427F-F435-8796-9D6482C10F3E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54" name="Google Shape;954;p17">
                <a:extLst>
                  <a:ext uri="{FF2B5EF4-FFF2-40B4-BE49-F238E27FC236}">
                    <a16:creationId xmlns:a16="http://schemas.microsoft.com/office/drawing/2014/main" id="{F221C802-FA8B-6EF3-F1B1-90930E93284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5" name="Google Shape;955;p17">
              <a:extLst>
                <a:ext uri="{FF2B5EF4-FFF2-40B4-BE49-F238E27FC236}">
                  <a16:creationId xmlns:a16="http://schemas.microsoft.com/office/drawing/2014/main" id="{6205026C-12C2-09C6-AB03-D836237939AE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956" name="Google Shape;956;p17">
                <a:extLst>
                  <a:ext uri="{FF2B5EF4-FFF2-40B4-BE49-F238E27FC236}">
                    <a16:creationId xmlns:a16="http://schemas.microsoft.com/office/drawing/2014/main" id="{92CD719D-FFD2-67E9-F2E0-1EFEEE0067F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57" name="Google Shape;957;p17">
                <a:extLst>
                  <a:ext uri="{FF2B5EF4-FFF2-40B4-BE49-F238E27FC236}">
                    <a16:creationId xmlns:a16="http://schemas.microsoft.com/office/drawing/2014/main" id="{36EC7FF0-8F59-E90B-E3C2-93EB3F4D768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8" name="Google Shape;958;p17">
              <a:extLst>
                <a:ext uri="{FF2B5EF4-FFF2-40B4-BE49-F238E27FC236}">
                  <a16:creationId xmlns:a16="http://schemas.microsoft.com/office/drawing/2014/main" id="{D23B73C2-31FE-4D02-E7D2-C546BEF17D11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959" name="Google Shape;959;p17">
                <a:extLst>
                  <a:ext uri="{FF2B5EF4-FFF2-40B4-BE49-F238E27FC236}">
                    <a16:creationId xmlns:a16="http://schemas.microsoft.com/office/drawing/2014/main" id="{C6800E42-A370-A3AA-B0CB-DC0BDE46CF19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60" name="Google Shape;960;p17">
                <a:extLst>
                  <a:ext uri="{FF2B5EF4-FFF2-40B4-BE49-F238E27FC236}">
                    <a16:creationId xmlns:a16="http://schemas.microsoft.com/office/drawing/2014/main" id="{E4CD7396-9FB5-B79C-09F8-8AE50710692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1" name="Google Shape;961;p17">
              <a:extLst>
                <a:ext uri="{FF2B5EF4-FFF2-40B4-BE49-F238E27FC236}">
                  <a16:creationId xmlns:a16="http://schemas.microsoft.com/office/drawing/2014/main" id="{6E2D0250-BCBD-5577-C0FB-ACE4EF402D25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962" name="Google Shape;962;p17">
                <a:extLst>
                  <a:ext uri="{FF2B5EF4-FFF2-40B4-BE49-F238E27FC236}">
                    <a16:creationId xmlns:a16="http://schemas.microsoft.com/office/drawing/2014/main" id="{71764E8B-0CC1-A312-97D3-A9126F1CC6B4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63" name="Google Shape;963;p17">
                <a:extLst>
                  <a:ext uri="{FF2B5EF4-FFF2-40B4-BE49-F238E27FC236}">
                    <a16:creationId xmlns:a16="http://schemas.microsoft.com/office/drawing/2014/main" id="{18C4A494-CCCB-AE42-750A-DF8219D453E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4" name="Google Shape;964;p17">
              <a:extLst>
                <a:ext uri="{FF2B5EF4-FFF2-40B4-BE49-F238E27FC236}">
                  <a16:creationId xmlns:a16="http://schemas.microsoft.com/office/drawing/2014/main" id="{DCC064B2-4CB1-5698-9900-BC678FCCCAEA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965" name="Google Shape;965;p17">
                <a:extLst>
                  <a:ext uri="{FF2B5EF4-FFF2-40B4-BE49-F238E27FC236}">
                    <a16:creationId xmlns:a16="http://schemas.microsoft.com/office/drawing/2014/main" id="{2E4F9200-4065-5087-4622-3B4E9FF1957A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66" name="Google Shape;966;p17">
                <a:extLst>
                  <a:ext uri="{FF2B5EF4-FFF2-40B4-BE49-F238E27FC236}">
                    <a16:creationId xmlns:a16="http://schemas.microsoft.com/office/drawing/2014/main" id="{50417A71-FDAF-38FD-286B-02BA6C0AE63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7" name="Google Shape;967;p17">
              <a:extLst>
                <a:ext uri="{FF2B5EF4-FFF2-40B4-BE49-F238E27FC236}">
                  <a16:creationId xmlns:a16="http://schemas.microsoft.com/office/drawing/2014/main" id="{FE5C269F-3F23-378A-1BFB-ED72A446AFF4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968" name="Google Shape;968;p17">
                <a:extLst>
                  <a:ext uri="{FF2B5EF4-FFF2-40B4-BE49-F238E27FC236}">
                    <a16:creationId xmlns:a16="http://schemas.microsoft.com/office/drawing/2014/main" id="{B7DC0363-12D0-CDAC-EFF2-14B6F91B6F9E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69" name="Google Shape;969;p17">
                <a:extLst>
                  <a:ext uri="{FF2B5EF4-FFF2-40B4-BE49-F238E27FC236}">
                    <a16:creationId xmlns:a16="http://schemas.microsoft.com/office/drawing/2014/main" id="{39BD4BA9-DC9B-AC1C-BC7C-71E3697E8C1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0" name="Google Shape;970;p17">
              <a:extLst>
                <a:ext uri="{FF2B5EF4-FFF2-40B4-BE49-F238E27FC236}">
                  <a16:creationId xmlns:a16="http://schemas.microsoft.com/office/drawing/2014/main" id="{94A56DB7-BDEF-FE7F-D1A1-5A18E4F15189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971" name="Google Shape;971;p17">
                <a:extLst>
                  <a:ext uri="{FF2B5EF4-FFF2-40B4-BE49-F238E27FC236}">
                    <a16:creationId xmlns:a16="http://schemas.microsoft.com/office/drawing/2014/main" id="{4BFB3ECF-607B-EF9B-6422-C4629D07262F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72" name="Google Shape;972;p17">
                <a:extLst>
                  <a:ext uri="{FF2B5EF4-FFF2-40B4-BE49-F238E27FC236}">
                    <a16:creationId xmlns:a16="http://schemas.microsoft.com/office/drawing/2014/main" id="{629F9C20-6C62-D11E-BF5A-B9233AC2E28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3" name="Google Shape;973;p17">
              <a:extLst>
                <a:ext uri="{FF2B5EF4-FFF2-40B4-BE49-F238E27FC236}">
                  <a16:creationId xmlns:a16="http://schemas.microsoft.com/office/drawing/2014/main" id="{9D0979C6-1C44-C9A5-0CFA-5D52C295C66B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974" name="Google Shape;974;p17">
                <a:extLst>
                  <a:ext uri="{FF2B5EF4-FFF2-40B4-BE49-F238E27FC236}">
                    <a16:creationId xmlns:a16="http://schemas.microsoft.com/office/drawing/2014/main" id="{72326010-DB3C-1C36-4188-19FC7ADE6D41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75" name="Google Shape;975;p17">
                <a:extLst>
                  <a:ext uri="{FF2B5EF4-FFF2-40B4-BE49-F238E27FC236}">
                    <a16:creationId xmlns:a16="http://schemas.microsoft.com/office/drawing/2014/main" id="{91EEF039-83FB-2F47-C953-4CA8D2DE050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6" name="Google Shape;976;p17">
              <a:extLst>
                <a:ext uri="{FF2B5EF4-FFF2-40B4-BE49-F238E27FC236}">
                  <a16:creationId xmlns:a16="http://schemas.microsoft.com/office/drawing/2014/main" id="{902EACB6-E336-C4DA-86DB-47DD81C9D8AC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977" name="Google Shape;977;p17">
                <a:extLst>
                  <a:ext uri="{FF2B5EF4-FFF2-40B4-BE49-F238E27FC236}">
                    <a16:creationId xmlns:a16="http://schemas.microsoft.com/office/drawing/2014/main" id="{4125BCCD-2146-A4E2-9987-2AB86CDF06D8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78" name="Google Shape;978;p17">
                <a:extLst>
                  <a:ext uri="{FF2B5EF4-FFF2-40B4-BE49-F238E27FC236}">
                    <a16:creationId xmlns:a16="http://schemas.microsoft.com/office/drawing/2014/main" id="{C2C78197-4BE3-9B66-C1C8-E2956EF3C3A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79" name="Google Shape;979;p17">
            <a:extLst>
              <a:ext uri="{FF2B5EF4-FFF2-40B4-BE49-F238E27FC236}">
                <a16:creationId xmlns:a16="http://schemas.microsoft.com/office/drawing/2014/main" id="{181B5C3C-9914-6C4B-BA64-958446478332}"/>
              </a:ext>
            </a:extLst>
          </p:cNvPr>
          <p:cNvGrpSpPr/>
          <p:nvPr/>
        </p:nvGrpSpPr>
        <p:grpSpPr>
          <a:xfrm rot="2821008">
            <a:off x="11306618" y="110579"/>
            <a:ext cx="704941" cy="796217"/>
            <a:chOff x="-95788" y="-89271"/>
            <a:chExt cx="1409883" cy="1592433"/>
          </a:xfrm>
        </p:grpSpPr>
        <p:grpSp>
          <p:nvGrpSpPr>
            <p:cNvPr id="980" name="Google Shape;980;p17">
              <a:extLst>
                <a:ext uri="{FF2B5EF4-FFF2-40B4-BE49-F238E27FC236}">
                  <a16:creationId xmlns:a16="http://schemas.microsoft.com/office/drawing/2014/main" id="{0D9363FA-4954-A66A-7C13-E0CDE9FF5772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981" name="Google Shape;981;p17">
                <a:extLst>
                  <a:ext uri="{FF2B5EF4-FFF2-40B4-BE49-F238E27FC236}">
                    <a16:creationId xmlns:a16="http://schemas.microsoft.com/office/drawing/2014/main" id="{89501682-12CE-5D37-2DE0-D572FFF6241C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82" name="Google Shape;982;p17">
                <a:extLst>
                  <a:ext uri="{FF2B5EF4-FFF2-40B4-BE49-F238E27FC236}">
                    <a16:creationId xmlns:a16="http://schemas.microsoft.com/office/drawing/2014/main" id="{7F28BE0C-D1DC-3EDB-2BC9-7A7BAC5930A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3" name="Google Shape;983;p17">
              <a:extLst>
                <a:ext uri="{FF2B5EF4-FFF2-40B4-BE49-F238E27FC236}">
                  <a16:creationId xmlns:a16="http://schemas.microsoft.com/office/drawing/2014/main" id="{BECC2E67-BE40-4283-C8F5-F28DEDA9B840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984" name="Google Shape;984;p17">
                <a:extLst>
                  <a:ext uri="{FF2B5EF4-FFF2-40B4-BE49-F238E27FC236}">
                    <a16:creationId xmlns:a16="http://schemas.microsoft.com/office/drawing/2014/main" id="{333E1103-B3E1-B69D-4DCB-3440B11A6352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85" name="Google Shape;985;p17">
                <a:extLst>
                  <a:ext uri="{FF2B5EF4-FFF2-40B4-BE49-F238E27FC236}">
                    <a16:creationId xmlns:a16="http://schemas.microsoft.com/office/drawing/2014/main" id="{DE3E9961-5C24-125C-E51B-361F9C2A059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6" name="Google Shape;986;p17">
              <a:extLst>
                <a:ext uri="{FF2B5EF4-FFF2-40B4-BE49-F238E27FC236}">
                  <a16:creationId xmlns:a16="http://schemas.microsoft.com/office/drawing/2014/main" id="{69586306-BDD7-88CE-0B6E-7FCFA9184740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987" name="Google Shape;987;p17">
                <a:extLst>
                  <a:ext uri="{FF2B5EF4-FFF2-40B4-BE49-F238E27FC236}">
                    <a16:creationId xmlns:a16="http://schemas.microsoft.com/office/drawing/2014/main" id="{16EBAA4F-F7DE-C038-86FA-783A22D4E88F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88" name="Google Shape;988;p17">
                <a:extLst>
                  <a:ext uri="{FF2B5EF4-FFF2-40B4-BE49-F238E27FC236}">
                    <a16:creationId xmlns:a16="http://schemas.microsoft.com/office/drawing/2014/main" id="{EB7EA3A3-69AA-E009-41B9-99D2E331623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9" name="Google Shape;989;p17">
              <a:extLst>
                <a:ext uri="{FF2B5EF4-FFF2-40B4-BE49-F238E27FC236}">
                  <a16:creationId xmlns:a16="http://schemas.microsoft.com/office/drawing/2014/main" id="{432FB18E-ADBE-8018-CFE9-838D0F6ADC98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990" name="Google Shape;990;p17">
                <a:extLst>
                  <a:ext uri="{FF2B5EF4-FFF2-40B4-BE49-F238E27FC236}">
                    <a16:creationId xmlns:a16="http://schemas.microsoft.com/office/drawing/2014/main" id="{6A4E7247-7ED9-1598-B2E9-DEC18116AC2E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91" name="Google Shape;991;p17">
                <a:extLst>
                  <a:ext uri="{FF2B5EF4-FFF2-40B4-BE49-F238E27FC236}">
                    <a16:creationId xmlns:a16="http://schemas.microsoft.com/office/drawing/2014/main" id="{1BD32091-13B1-4CDA-C890-FBC5B13B8F0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2" name="Google Shape;992;p17">
            <a:extLst>
              <a:ext uri="{FF2B5EF4-FFF2-40B4-BE49-F238E27FC236}">
                <a16:creationId xmlns:a16="http://schemas.microsoft.com/office/drawing/2014/main" id="{6605DE05-6C78-0F77-FE20-7EFBE73FBEB8}"/>
              </a:ext>
            </a:extLst>
          </p:cNvPr>
          <p:cNvSpPr/>
          <p:nvPr/>
        </p:nvSpPr>
        <p:spPr>
          <a:xfrm>
            <a:off x="8861190" y="590298"/>
            <a:ext cx="557629" cy="888973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4" y="0"/>
                </a:lnTo>
                <a:lnTo>
                  <a:pt x="836444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93" name="Google Shape;993;p17">
            <a:extLst>
              <a:ext uri="{FF2B5EF4-FFF2-40B4-BE49-F238E27FC236}">
                <a16:creationId xmlns:a16="http://schemas.microsoft.com/office/drawing/2014/main" id="{26DAACCC-D757-B8BF-1742-2D89A04BD966}"/>
              </a:ext>
            </a:extLst>
          </p:cNvPr>
          <p:cNvSpPr txBox="1"/>
          <p:nvPr/>
        </p:nvSpPr>
        <p:spPr>
          <a:xfrm>
            <a:off x="2336146" y="1535771"/>
            <a:ext cx="6329794" cy="1539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8334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FINDINGS</a:t>
            </a:r>
            <a:endParaRPr sz="1200" dirty="0"/>
          </a:p>
        </p:txBody>
      </p:sp>
      <p:sp>
        <p:nvSpPr>
          <p:cNvPr id="994" name="Google Shape;994;p17">
            <a:extLst>
              <a:ext uri="{FF2B5EF4-FFF2-40B4-BE49-F238E27FC236}">
                <a16:creationId xmlns:a16="http://schemas.microsoft.com/office/drawing/2014/main" id="{53B385B2-BD35-506D-60D2-A7DF37C4A768}"/>
              </a:ext>
            </a:extLst>
          </p:cNvPr>
          <p:cNvSpPr txBox="1"/>
          <p:nvPr/>
        </p:nvSpPr>
        <p:spPr>
          <a:xfrm>
            <a:off x="1145320" y="1766157"/>
            <a:ext cx="990574" cy="969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5"/>
              </a:lnSpc>
            </a:pPr>
            <a:r>
              <a:rPr lang="en-US" sz="524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sz="1200" dirty="0"/>
          </a:p>
        </p:txBody>
      </p:sp>
      <p:sp>
        <p:nvSpPr>
          <p:cNvPr id="995" name="Google Shape;995;p17">
            <a:extLst>
              <a:ext uri="{FF2B5EF4-FFF2-40B4-BE49-F238E27FC236}">
                <a16:creationId xmlns:a16="http://schemas.microsoft.com/office/drawing/2014/main" id="{5003FAB4-AD72-1BDF-6DEE-4F507E1DA7C6}"/>
              </a:ext>
            </a:extLst>
          </p:cNvPr>
          <p:cNvSpPr txBox="1"/>
          <p:nvPr/>
        </p:nvSpPr>
        <p:spPr>
          <a:xfrm>
            <a:off x="879552" y="3124656"/>
            <a:ext cx="6512553" cy="3288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The </a:t>
            </a:r>
            <a:r>
              <a:rPr lang="en-GH" sz="1800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IoT-Based Air Quality Monitoring System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successfully provides real-time environmental monitoring using an </a:t>
            </a:r>
            <a:r>
              <a:rPr lang="en-GH" sz="1800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MQ-2 gas sensor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H" sz="1800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DHT22 sensor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, and an </a:t>
            </a:r>
            <a:r>
              <a:rPr lang="en-GH" sz="1800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OLED display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. The system effectively detects gas concentrations, temperature, and humidity while offering </a:t>
            </a:r>
            <a:r>
              <a:rPr lang="en-GH" sz="1800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visual alerts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through an LED indicator. By categorizing air quality as </a:t>
            </a:r>
            <a:r>
              <a:rPr lang="en-GH" sz="1800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"Normal," "Poor," "Bad," or "Toxic,"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it enables users to assess environmental conditions easily. The integration of </a:t>
            </a:r>
            <a:r>
              <a:rPr lang="en-GH" sz="1800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Serial Monitor logging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ensures continuous data tracking for analysis. The system demonstrates </a:t>
            </a:r>
            <a:r>
              <a:rPr lang="en-GH" sz="1800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high reliability and cost-effectiveness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, making it a </a:t>
            </a:r>
            <a:r>
              <a:rPr lang="en-GH" sz="1800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valuable tool for indoor and outdoor air quality awareness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96" name="Google Shape;996;p17">
            <a:extLst>
              <a:ext uri="{FF2B5EF4-FFF2-40B4-BE49-F238E27FC236}">
                <a16:creationId xmlns:a16="http://schemas.microsoft.com/office/drawing/2014/main" id="{C681E7B0-FD3F-73C7-CFD1-2CBD960993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3217" y="1766158"/>
            <a:ext cx="3213217" cy="3911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795;p28">
            <a:extLst>
              <a:ext uri="{FF2B5EF4-FFF2-40B4-BE49-F238E27FC236}">
                <a16:creationId xmlns:a16="http://schemas.microsoft.com/office/drawing/2014/main" id="{D2D2692A-D33A-C8A0-8FA2-FAF21089341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70266" y="4394048"/>
            <a:ext cx="661167" cy="745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9138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>
          <a:extLst>
            <a:ext uri="{FF2B5EF4-FFF2-40B4-BE49-F238E27FC236}">
              <a16:creationId xmlns:a16="http://schemas.microsoft.com/office/drawing/2014/main" id="{44D9FFB8-520A-3F38-0AF5-4A6A17657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17">
            <a:extLst>
              <a:ext uri="{FF2B5EF4-FFF2-40B4-BE49-F238E27FC236}">
                <a16:creationId xmlns:a16="http://schemas.microsoft.com/office/drawing/2014/main" id="{8D6EB88D-988A-EED1-4C0B-36D28A435122}"/>
              </a:ext>
            </a:extLst>
          </p:cNvPr>
          <p:cNvGrpSpPr/>
          <p:nvPr/>
        </p:nvGrpSpPr>
        <p:grpSpPr>
          <a:xfrm>
            <a:off x="685801" y="1728072"/>
            <a:ext cx="1377043" cy="958105"/>
            <a:chOff x="0" y="-47625"/>
            <a:chExt cx="544017" cy="378511"/>
          </a:xfrm>
        </p:grpSpPr>
        <p:sp>
          <p:nvSpPr>
            <p:cNvPr id="918" name="Google Shape;918;p17">
              <a:extLst>
                <a:ext uri="{FF2B5EF4-FFF2-40B4-BE49-F238E27FC236}">
                  <a16:creationId xmlns:a16="http://schemas.microsoft.com/office/drawing/2014/main" id="{5D1030E1-C493-A932-FF9A-DB00EE9D02B6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919" name="Google Shape;919;p17">
              <a:extLst>
                <a:ext uri="{FF2B5EF4-FFF2-40B4-BE49-F238E27FC236}">
                  <a16:creationId xmlns:a16="http://schemas.microsoft.com/office/drawing/2014/main" id="{19901070-C73F-749F-BFAB-1ACED256BEAF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0" name="Google Shape;920;p17">
            <a:extLst>
              <a:ext uri="{FF2B5EF4-FFF2-40B4-BE49-F238E27FC236}">
                <a16:creationId xmlns:a16="http://schemas.microsoft.com/office/drawing/2014/main" id="{67703E4C-DBCD-C300-CEE9-126B7EFFE3DD}"/>
              </a:ext>
            </a:extLst>
          </p:cNvPr>
          <p:cNvGrpSpPr/>
          <p:nvPr/>
        </p:nvGrpSpPr>
        <p:grpSpPr>
          <a:xfrm>
            <a:off x="758851" y="1610694"/>
            <a:ext cx="1377043" cy="958105"/>
            <a:chOff x="0" y="-47625"/>
            <a:chExt cx="544017" cy="378511"/>
          </a:xfrm>
        </p:grpSpPr>
        <p:sp>
          <p:nvSpPr>
            <p:cNvPr id="921" name="Google Shape;921;p17">
              <a:extLst>
                <a:ext uri="{FF2B5EF4-FFF2-40B4-BE49-F238E27FC236}">
                  <a16:creationId xmlns:a16="http://schemas.microsoft.com/office/drawing/2014/main" id="{0BB9D97E-0E0C-C462-1B81-FE27D14FCDAF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922" name="Google Shape;922;p17">
              <a:extLst>
                <a:ext uri="{FF2B5EF4-FFF2-40B4-BE49-F238E27FC236}">
                  <a16:creationId xmlns:a16="http://schemas.microsoft.com/office/drawing/2014/main" id="{0352B063-389D-7DCB-CEBE-313DF7762F00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3" name="Google Shape;923;p17">
            <a:extLst>
              <a:ext uri="{FF2B5EF4-FFF2-40B4-BE49-F238E27FC236}">
                <a16:creationId xmlns:a16="http://schemas.microsoft.com/office/drawing/2014/main" id="{DF6F2122-F936-FC18-DDFF-35B91DD511A4}"/>
              </a:ext>
            </a:extLst>
          </p:cNvPr>
          <p:cNvGrpSpPr/>
          <p:nvPr/>
        </p:nvGrpSpPr>
        <p:grpSpPr>
          <a:xfrm>
            <a:off x="278322" y="161571"/>
            <a:ext cx="3900702" cy="873213"/>
            <a:chOff x="0" y="-241100"/>
            <a:chExt cx="7801404" cy="1746426"/>
          </a:xfrm>
        </p:grpSpPr>
        <p:grpSp>
          <p:nvGrpSpPr>
            <p:cNvPr id="924" name="Google Shape;924;p17">
              <a:extLst>
                <a:ext uri="{FF2B5EF4-FFF2-40B4-BE49-F238E27FC236}">
                  <a16:creationId xmlns:a16="http://schemas.microsoft.com/office/drawing/2014/main" id="{1E7DF128-EADC-C8D8-E95E-0706FDA07B9C}"/>
                </a:ext>
              </a:extLst>
            </p:cNvPr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925" name="Google Shape;925;p17">
                <a:extLst>
                  <a:ext uri="{FF2B5EF4-FFF2-40B4-BE49-F238E27FC236}">
                    <a16:creationId xmlns:a16="http://schemas.microsoft.com/office/drawing/2014/main" id="{FFDD3658-4FB3-106C-767B-7EAF7094782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26" name="Google Shape;926;p17">
                <a:extLst>
                  <a:ext uri="{FF2B5EF4-FFF2-40B4-BE49-F238E27FC236}">
                    <a16:creationId xmlns:a16="http://schemas.microsoft.com/office/drawing/2014/main" id="{E7E9C73A-5781-8E42-F9D9-365A7419A02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7" name="Google Shape;927;p17">
              <a:extLst>
                <a:ext uri="{FF2B5EF4-FFF2-40B4-BE49-F238E27FC236}">
                  <a16:creationId xmlns:a16="http://schemas.microsoft.com/office/drawing/2014/main" id="{F6C1AC86-179F-C0D5-DC26-6079BA916B3B}"/>
                </a:ext>
              </a:extLst>
            </p:cNvPr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928" name="Google Shape;928;p17">
                <a:extLst>
                  <a:ext uri="{FF2B5EF4-FFF2-40B4-BE49-F238E27FC236}">
                    <a16:creationId xmlns:a16="http://schemas.microsoft.com/office/drawing/2014/main" id="{A750EAED-CF7D-0F37-8512-AF4218C41C2B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29" name="Google Shape;929;p17">
                <a:extLst>
                  <a:ext uri="{FF2B5EF4-FFF2-40B4-BE49-F238E27FC236}">
                    <a16:creationId xmlns:a16="http://schemas.microsoft.com/office/drawing/2014/main" id="{7FBC8F0F-0188-FFFB-C82E-F75B0065845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0" name="Google Shape;930;p17">
              <a:extLst>
                <a:ext uri="{FF2B5EF4-FFF2-40B4-BE49-F238E27FC236}">
                  <a16:creationId xmlns:a16="http://schemas.microsoft.com/office/drawing/2014/main" id="{01317A27-DF0F-C5E6-C6BA-37A0A1E39F67}"/>
                </a:ext>
              </a:extLst>
            </p:cNvPr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931" name="Google Shape;931;p17">
                <a:extLst>
                  <a:ext uri="{FF2B5EF4-FFF2-40B4-BE49-F238E27FC236}">
                    <a16:creationId xmlns:a16="http://schemas.microsoft.com/office/drawing/2014/main" id="{CC3CFC1B-8B50-A30D-9A5A-9C5C17831C3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32" name="Google Shape;932;p17">
                <a:extLst>
                  <a:ext uri="{FF2B5EF4-FFF2-40B4-BE49-F238E27FC236}">
                    <a16:creationId xmlns:a16="http://schemas.microsoft.com/office/drawing/2014/main" id="{06E0B5AE-E64F-FD02-0BBE-33998C1440A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3" name="Google Shape;933;p17">
              <a:extLst>
                <a:ext uri="{FF2B5EF4-FFF2-40B4-BE49-F238E27FC236}">
                  <a16:creationId xmlns:a16="http://schemas.microsoft.com/office/drawing/2014/main" id="{6A9D3895-9AFA-F722-6CBB-9A11E7F0369D}"/>
                </a:ext>
              </a:extLst>
            </p:cNvPr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934" name="Google Shape;934;p17">
                <a:extLst>
                  <a:ext uri="{FF2B5EF4-FFF2-40B4-BE49-F238E27FC236}">
                    <a16:creationId xmlns:a16="http://schemas.microsoft.com/office/drawing/2014/main" id="{17F8F468-3DAF-F5C2-87E2-2096B0FA86D0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35" name="Google Shape;935;p17">
                <a:extLst>
                  <a:ext uri="{FF2B5EF4-FFF2-40B4-BE49-F238E27FC236}">
                    <a16:creationId xmlns:a16="http://schemas.microsoft.com/office/drawing/2014/main" id="{B7C53F8B-8DBA-CBD6-79DD-40F1DE91899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6" name="Google Shape;936;p17">
              <a:extLst>
                <a:ext uri="{FF2B5EF4-FFF2-40B4-BE49-F238E27FC236}">
                  <a16:creationId xmlns:a16="http://schemas.microsoft.com/office/drawing/2014/main" id="{D47A229F-8692-F046-5C8F-9D94649F8B6F}"/>
                </a:ext>
              </a:extLst>
            </p:cNvPr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937" name="Google Shape;937;p17">
                <a:extLst>
                  <a:ext uri="{FF2B5EF4-FFF2-40B4-BE49-F238E27FC236}">
                    <a16:creationId xmlns:a16="http://schemas.microsoft.com/office/drawing/2014/main" id="{8D4B4E5B-05FB-B280-66FE-D292F7743461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38" name="Google Shape;938;p17">
                <a:extLst>
                  <a:ext uri="{FF2B5EF4-FFF2-40B4-BE49-F238E27FC236}">
                    <a16:creationId xmlns:a16="http://schemas.microsoft.com/office/drawing/2014/main" id="{304831DD-3CE1-D5E5-60E1-DDA7459EABA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9" name="Google Shape;939;p17">
              <a:extLst>
                <a:ext uri="{FF2B5EF4-FFF2-40B4-BE49-F238E27FC236}">
                  <a16:creationId xmlns:a16="http://schemas.microsoft.com/office/drawing/2014/main" id="{CE9B4CDD-0D62-CA22-56B6-B933F02D4672}"/>
                </a:ext>
              </a:extLst>
            </p:cNvPr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940" name="Google Shape;940;p17">
                <a:extLst>
                  <a:ext uri="{FF2B5EF4-FFF2-40B4-BE49-F238E27FC236}">
                    <a16:creationId xmlns:a16="http://schemas.microsoft.com/office/drawing/2014/main" id="{64397F24-7F5A-A76A-FEB8-AA57A99BE3A7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41" name="Google Shape;941;p17">
                <a:extLst>
                  <a:ext uri="{FF2B5EF4-FFF2-40B4-BE49-F238E27FC236}">
                    <a16:creationId xmlns:a16="http://schemas.microsoft.com/office/drawing/2014/main" id="{A85AC8D2-6C30-CE0C-7EE6-C3FC89BA025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2" name="Google Shape;942;p17">
              <a:extLst>
                <a:ext uri="{FF2B5EF4-FFF2-40B4-BE49-F238E27FC236}">
                  <a16:creationId xmlns:a16="http://schemas.microsoft.com/office/drawing/2014/main" id="{35486EC6-89E2-D7E0-4960-B9C43ED6D93B}"/>
                </a:ext>
              </a:extLst>
            </p:cNvPr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943" name="Google Shape;943;p17">
                <a:extLst>
                  <a:ext uri="{FF2B5EF4-FFF2-40B4-BE49-F238E27FC236}">
                    <a16:creationId xmlns:a16="http://schemas.microsoft.com/office/drawing/2014/main" id="{651D1FD1-3357-6218-0F5E-56F39418C5CE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44" name="Google Shape;944;p17">
                <a:extLst>
                  <a:ext uri="{FF2B5EF4-FFF2-40B4-BE49-F238E27FC236}">
                    <a16:creationId xmlns:a16="http://schemas.microsoft.com/office/drawing/2014/main" id="{73571370-98EA-6964-C3DB-E5C45D28F6C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945;p17">
              <a:extLst>
                <a:ext uri="{FF2B5EF4-FFF2-40B4-BE49-F238E27FC236}">
                  <a16:creationId xmlns:a16="http://schemas.microsoft.com/office/drawing/2014/main" id="{25C8F09A-42A5-2992-24B1-5F60BA7E6DB0}"/>
                </a:ext>
              </a:extLst>
            </p:cNvPr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946" name="Google Shape;946;p17">
                <a:extLst>
                  <a:ext uri="{FF2B5EF4-FFF2-40B4-BE49-F238E27FC236}">
                    <a16:creationId xmlns:a16="http://schemas.microsoft.com/office/drawing/2014/main" id="{5517B21F-CE73-1FD6-8033-8B96D9DDFDF0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47" name="Google Shape;947;p17">
                <a:extLst>
                  <a:ext uri="{FF2B5EF4-FFF2-40B4-BE49-F238E27FC236}">
                    <a16:creationId xmlns:a16="http://schemas.microsoft.com/office/drawing/2014/main" id="{7171D087-43A5-4DD7-0AFD-52EFA02517E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8" name="Google Shape;948;p17">
              <a:extLst>
                <a:ext uri="{FF2B5EF4-FFF2-40B4-BE49-F238E27FC236}">
                  <a16:creationId xmlns:a16="http://schemas.microsoft.com/office/drawing/2014/main" id="{21772DDF-2900-928A-C094-3AC1FBBBB90F}"/>
                </a:ext>
              </a:extLst>
            </p:cNvPr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949" name="Google Shape;949;p17">
                <a:extLst>
                  <a:ext uri="{FF2B5EF4-FFF2-40B4-BE49-F238E27FC236}">
                    <a16:creationId xmlns:a16="http://schemas.microsoft.com/office/drawing/2014/main" id="{D2A139D4-4A38-1331-7A59-81F09B3BD1DB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50" name="Google Shape;950;p17">
                <a:extLst>
                  <a:ext uri="{FF2B5EF4-FFF2-40B4-BE49-F238E27FC236}">
                    <a16:creationId xmlns:a16="http://schemas.microsoft.com/office/drawing/2014/main" id="{9E22A91B-F26C-9D4A-CAE3-C09C8DB249A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51" name="Google Shape;951;p17">
            <a:extLst>
              <a:ext uri="{FF2B5EF4-FFF2-40B4-BE49-F238E27FC236}">
                <a16:creationId xmlns:a16="http://schemas.microsoft.com/office/drawing/2014/main" id="{58650A1D-092C-C967-172B-E8F0FE9073C0}"/>
              </a:ext>
            </a:extLst>
          </p:cNvPr>
          <p:cNvGrpSpPr/>
          <p:nvPr/>
        </p:nvGrpSpPr>
        <p:grpSpPr>
          <a:xfrm>
            <a:off x="7999851" y="5795869"/>
            <a:ext cx="3900703" cy="873213"/>
            <a:chOff x="0" y="0"/>
            <a:chExt cx="7801405" cy="1746426"/>
          </a:xfrm>
        </p:grpSpPr>
        <p:grpSp>
          <p:nvGrpSpPr>
            <p:cNvPr id="952" name="Google Shape;952;p17">
              <a:extLst>
                <a:ext uri="{FF2B5EF4-FFF2-40B4-BE49-F238E27FC236}">
                  <a16:creationId xmlns:a16="http://schemas.microsoft.com/office/drawing/2014/main" id="{1A18273E-F330-5931-18E2-21D110B66DCB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953" name="Google Shape;953;p17">
                <a:extLst>
                  <a:ext uri="{FF2B5EF4-FFF2-40B4-BE49-F238E27FC236}">
                    <a16:creationId xmlns:a16="http://schemas.microsoft.com/office/drawing/2014/main" id="{F7C24660-CFE3-3F8D-B88D-5A12D1FC28C6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54" name="Google Shape;954;p17">
                <a:extLst>
                  <a:ext uri="{FF2B5EF4-FFF2-40B4-BE49-F238E27FC236}">
                    <a16:creationId xmlns:a16="http://schemas.microsoft.com/office/drawing/2014/main" id="{BD59386E-D6DF-2273-3BDE-208D9E13379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5" name="Google Shape;955;p17">
              <a:extLst>
                <a:ext uri="{FF2B5EF4-FFF2-40B4-BE49-F238E27FC236}">
                  <a16:creationId xmlns:a16="http://schemas.microsoft.com/office/drawing/2014/main" id="{487EBA81-63C3-4934-3817-9B6FB77BBB4A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956" name="Google Shape;956;p17">
                <a:extLst>
                  <a:ext uri="{FF2B5EF4-FFF2-40B4-BE49-F238E27FC236}">
                    <a16:creationId xmlns:a16="http://schemas.microsoft.com/office/drawing/2014/main" id="{1AB2E0BA-4641-FDB5-D6D4-20CB0A0D670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57" name="Google Shape;957;p17">
                <a:extLst>
                  <a:ext uri="{FF2B5EF4-FFF2-40B4-BE49-F238E27FC236}">
                    <a16:creationId xmlns:a16="http://schemas.microsoft.com/office/drawing/2014/main" id="{BDD495BD-7BD8-D398-8529-CE4A5A694E2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8" name="Google Shape;958;p17">
              <a:extLst>
                <a:ext uri="{FF2B5EF4-FFF2-40B4-BE49-F238E27FC236}">
                  <a16:creationId xmlns:a16="http://schemas.microsoft.com/office/drawing/2014/main" id="{DBBCEAD0-54B2-332E-6C69-A61388482222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959" name="Google Shape;959;p17">
                <a:extLst>
                  <a:ext uri="{FF2B5EF4-FFF2-40B4-BE49-F238E27FC236}">
                    <a16:creationId xmlns:a16="http://schemas.microsoft.com/office/drawing/2014/main" id="{76AADFD8-CC98-BC39-F9F0-2ACE0289ED6F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60" name="Google Shape;960;p17">
                <a:extLst>
                  <a:ext uri="{FF2B5EF4-FFF2-40B4-BE49-F238E27FC236}">
                    <a16:creationId xmlns:a16="http://schemas.microsoft.com/office/drawing/2014/main" id="{EB17DDA5-B26D-7A05-9A83-C9B1152C5EF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1" name="Google Shape;961;p17">
              <a:extLst>
                <a:ext uri="{FF2B5EF4-FFF2-40B4-BE49-F238E27FC236}">
                  <a16:creationId xmlns:a16="http://schemas.microsoft.com/office/drawing/2014/main" id="{7F732C63-848F-5F45-172B-8766D53DEE6D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962" name="Google Shape;962;p17">
                <a:extLst>
                  <a:ext uri="{FF2B5EF4-FFF2-40B4-BE49-F238E27FC236}">
                    <a16:creationId xmlns:a16="http://schemas.microsoft.com/office/drawing/2014/main" id="{8D400A97-6CDD-E3B9-4C0D-4A5DAF0081DD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63" name="Google Shape;963;p17">
                <a:extLst>
                  <a:ext uri="{FF2B5EF4-FFF2-40B4-BE49-F238E27FC236}">
                    <a16:creationId xmlns:a16="http://schemas.microsoft.com/office/drawing/2014/main" id="{F4B6350A-E755-70B1-9E70-C90692980AE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4" name="Google Shape;964;p17">
              <a:extLst>
                <a:ext uri="{FF2B5EF4-FFF2-40B4-BE49-F238E27FC236}">
                  <a16:creationId xmlns:a16="http://schemas.microsoft.com/office/drawing/2014/main" id="{6F8FA35E-9CE7-4646-D30F-85EC61815255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965" name="Google Shape;965;p17">
                <a:extLst>
                  <a:ext uri="{FF2B5EF4-FFF2-40B4-BE49-F238E27FC236}">
                    <a16:creationId xmlns:a16="http://schemas.microsoft.com/office/drawing/2014/main" id="{7069FC1E-D819-1DEC-C1C2-ECA16FA93B07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66" name="Google Shape;966;p17">
                <a:extLst>
                  <a:ext uri="{FF2B5EF4-FFF2-40B4-BE49-F238E27FC236}">
                    <a16:creationId xmlns:a16="http://schemas.microsoft.com/office/drawing/2014/main" id="{8C8BB6BF-4F13-F4E2-ADD8-13B68F21906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7" name="Google Shape;967;p17">
              <a:extLst>
                <a:ext uri="{FF2B5EF4-FFF2-40B4-BE49-F238E27FC236}">
                  <a16:creationId xmlns:a16="http://schemas.microsoft.com/office/drawing/2014/main" id="{211CF9BF-2194-969A-C16E-7B413B197E35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968" name="Google Shape;968;p17">
                <a:extLst>
                  <a:ext uri="{FF2B5EF4-FFF2-40B4-BE49-F238E27FC236}">
                    <a16:creationId xmlns:a16="http://schemas.microsoft.com/office/drawing/2014/main" id="{ADD84453-1C58-A101-84C9-3B034989A00F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69" name="Google Shape;969;p17">
                <a:extLst>
                  <a:ext uri="{FF2B5EF4-FFF2-40B4-BE49-F238E27FC236}">
                    <a16:creationId xmlns:a16="http://schemas.microsoft.com/office/drawing/2014/main" id="{56B57389-9799-7C49-92AF-ACAF5FD71D0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0" name="Google Shape;970;p17">
              <a:extLst>
                <a:ext uri="{FF2B5EF4-FFF2-40B4-BE49-F238E27FC236}">
                  <a16:creationId xmlns:a16="http://schemas.microsoft.com/office/drawing/2014/main" id="{767A2C4C-50AD-0EC0-9FF9-8C810BF94812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971" name="Google Shape;971;p17">
                <a:extLst>
                  <a:ext uri="{FF2B5EF4-FFF2-40B4-BE49-F238E27FC236}">
                    <a16:creationId xmlns:a16="http://schemas.microsoft.com/office/drawing/2014/main" id="{954230C5-548F-8E0B-6A6E-4F9C1099F36B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72" name="Google Shape;972;p17">
                <a:extLst>
                  <a:ext uri="{FF2B5EF4-FFF2-40B4-BE49-F238E27FC236}">
                    <a16:creationId xmlns:a16="http://schemas.microsoft.com/office/drawing/2014/main" id="{215A358F-1F41-CE23-B7FE-D26222FCA73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3" name="Google Shape;973;p17">
              <a:extLst>
                <a:ext uri="{FF2B5EF4-FFF2-40B4-BE49-F238E27FC236}">
                  <a16:creationId xmlns:a16="http://schemas.microsoft.com/office/drawing/2014/main" id="{4EB3626A-F2B3-228D-55B3-CB5E10D0C4D3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974" name="Google Shape;974;p17">
                <a:extLst>
                  <a:ext uri="{FF2B5EF4-FFF2-40B4-BE49-F238E27FC236}">
                    <a16:creationId xmlns:a16="http://schemas.microsoft.com/office/drawing/2014/main" id="{B040243F-F585-E99C-F744-5E77F3E7DE14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75" name="Google Shape;975;p17">
                <a:extLst>
                  <a:ext uri="{FF2B5EF4-FFF2-40B4-BE49-F238E27FC236}">
                    <a16:creationId xmlns:a16="http://schemas.microsoft.com/office/drawing/2014/main" id="{4964660A-391D-BC0E-AAB9-3C297AF25BE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6" name="Google Shape;976;p17">
              <a:extLst>
                <a:ext uri="{FF2B5EF4-FFF2-40B4-BE49-F238E27FC236}">
                  <a16:creationId xmlns:a16="http://schemas.microsoft.com/office/drawing/2014/main" id="{69883433-554A-169E-6153-7818EC1DE653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977" name="Google Shape;977;p17">
                <a:extLst>
                  <a:ext uri="{FF2B5EF4-FFF2-40B4-BE49-F238E27FC236}">
                    <a16:creationId xmlns:a16="http://schemas.microsoft.com/office/drawing/2014/main" id="{AFC35462-B45B-07CC-AF18-75E919A38F79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78" name="Google Shape;978;p17">
                <a:extLst>
                  <a:ext uri="{FF2B5EF4-FFF2-40B4-BE49-F238E27FC236}">
                    <a16:creationId xmlns:a16="http://schemas.microsoft.com/office/drawing/2014/main" id="{225A487D-5E7E-D830-A95C-D25888E2B55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79" name="Google Shape;979;p17">
            <a:extLst>
              <a:ext uri="{FF2B5EF4-FFF2-40B4-BE49-F238E27FC236}">
                <a16:creationId xmlns:a16="http://schemas.microsoft.com/office/drawing/2014/main" id="{D01B1C7C-8B99-3EC2-733A-9434B8757C7C}"/>
              </a:ext>
            </a:extLst>
          </p:cNvPr>
          <p:cNvGrpSpPr/>
          <p:nvPr/>
        </p:nvGrpSpPr>
        <p:grpSpPr>
          <a:xfrm rot="2821008">
            <a:off x="11306618" y="110579"/>
            <a:ext cx="704941" cy="796217"/>
            <a:chOff x="-95788" y="-89271"/>
            <a:chExt cx="1409883" cy="1592433"/>
          </a:xfrm>
        </p:grpSpPr>
        <p:grpSp>
          <p:nvGrpSpPr>
            <p:cNvPr id="980" name="Google Shape;980;p17">
              <a:extLst>
                <a:ext uri="{FF2B5EF4-FFF2-40B4-BE49-F238E27FC236}">
                  <a16:creationId xmlns:a16="http://schemas.microsoft.com/office/drawing/2014/main" id="{B970327F-33F9-F7EC-7C07-30BE6B5AD0AF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981" name="Google Shape;981;p17">
                <a:extLst>
                  <a:ext uri="{FF2B5EF4-FFF2-40B4-BE49-F238E27FC236}">
                    <a16:creationId xmlns:a16="http://schemas.microsoft.com/office/drawing/2014/main" id="{70A7C34A-F4D4-8C22-98B3-CB2175635F2B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82" name="Google Shape;982;p17">
                <a:extLst>
                  <a:ext uri="{FF2B5EF4-FFF2-40B4-BE49-F238E27FC236}">
                    <a16:creationId xmlns:a16="http://schemas.microsoft.com/office/drawing/2014/main" id="{8E6F235A-592A-0BAE-B527-BAB353FBC99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3" name="Google Shape;983;p17">
              <a:extLst>
                <a:ext uri="{FF2B5EF4-FFF2-40B4-BE49-F238E27FC236}">
                  <a16:creationId xmlns:a16="http://schemas.microsoft.com/office/drawing/2014/main" id="{04AD7EB0-59B2-BC77-61ED-23186A0ADC98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984" name="Google Shape;984;p17">
                <a:extLst>
                  <a:ext uri="{FF2B5EF4-FFF2-40B4-BE49-F238E27FC236}">
                    <a16:creationId xmlns:a16="http://schemas.microsoft.com/office/drawing/2014/main" id="{AEAC06DC-DE11-3912-5DEC-5C31A3293F08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85" name="Google Shape;985;p17">
                <a:extLst>
                  <a:ext uri="{FF2B5EF4-FFF2-40B4-BE49-F238E27FC236}">
                    <a16:creationId xmlns:a16="http://schemas.microsoft.com/office/drawing/2014/main" id="{82B194B8-8421-CAFE-E6C1-910ED6AA5DE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6" name="Google Shape;986;p17">
              <a:extLst>
                <a:ext uri="{FF2B5EF4-FFF2-40B4-BE49-F238E27FC236}">
                  <a16:creationId xmlns:a16="http://schemas.microsoft.com/office/drawing/2014/main" id="{FEF0DD5A-1E4A-5777-8DC4-E29607C9C1E2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987" name="Google Shape;987;p17">
                <a:extLst>
                  <a:ext uri="{FF2B5EF4-FFF2-40B4-BE49-F238E27FC236}">
                    <a16:creationId xmlns:a16="http://schemas.microsoft.com/office/drawing/2014/main" id="{68EF1CF2-7674-124B-42C0-6C01459BCD12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88" name="Google Shape;988;p17">
                <a:extLst>
                  <a:ext uri="{FF2B5EF4-FFF2-40B4-BE49-F238E27FC236}">
                    <a16:creationId xmlns:a16="http://schemas.microsoft.com/office/drawing/2014/main" id="{6D6F29AA-28D4-DCAD-0750-18563AC1281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9" name="Google Shape;989;p17">
              <a:extLst>
                <a:ext uri="{FF2B5EF4-FFF2-40B4-BE49-F238E27FC236}">
                  <a16:creationId xmlns:a16="http://schemas.microsoft.com/office/drawing/2014/main" id="{7BDF11C1-F8BB-772B-2201-F9D05551C597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990" name="Google Shape;990;p17">
                <a:extLst>
                  <a:ext uri="{FF2B5EF4-FFF2-40B4-BE49-F238E27FC236}">
                    <a16:creationId xmlns:a16="http://schemas.microsoft.com/office/drawing/2014/main" id="{E1F845A1-307F-DBBA-7E1E-1F86D88B02C7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91" name="Google Shape;991;p17">
                <a:extLst>
                  <a:ext uri="{FF2B5EF4-FFF2-40B4-BE49-F238E27FC236}">
                    <a16:creationId xmlns:a16="http://schemas.microsoft.com/office/drawing/2014/main" id="{0C4759A1-70CF-6986-C87A-2A71BBC6AC9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2" name="Google Shape;992;p17">
            <a:extLst>
              <a:ext uri="{FF2B5EF4-FFF2-40B4-BE49-F238E27FC236}">
                <a16:creationId xmlns:a16="http://schemas.microsoft.com/office/drawing/2014/main" id="{FF72EF86-B298-A495-FF87-7F9F80D0FE6D}"/>
              </a:ext>
            </a:extLst>
          </p:cNvPr>
          <p:cNvSpPr/>
          <p:nvPr/>
        </p:nvSpPr>
        <p:spPr>
          <a:xfrm>
            <a:off x="8861190" y="590298"/>
            <a:ext cx="557629" cy="888973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4" y="0"/>
                </a:lnTo>
                <a:lnTo>
                  <a:pt x="836444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93" name="Google Shape;993;p17">
            <a:extLst>
              <a:ext uri="{FF2B5EF4-FFF2-40B4-BE49-F238E27FC236}">
                <a16:creationId xmlns:a16="http://schemas.microsoft.com/office/drawing/2014/main" id="{3E29326A-ADCE-F810-6F44-BE413D68E387}"/>
              </a:ext>
            </a:extLst>
          </p:cNvPr>
          <p:cNvSpPr txBox="1"/>
          <p:nvPr/>
        </p:nvSpPr>
        <p:spPr>
          <a:xfrm>
            <a:off x="2336146" y="1535771"/>
            <a:ext cx="6329794" cy="1539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8334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CHALLENGES</a:t>
            </a:r>
            <a:endParaRPr sz="1200" dirty="0"/>
          </a:p>
        </p:txBody>
      </p:sp>
      <p:sp>
        <p:nvSpPr>
          <p:cNvPr id="994" name="Google Shape;994;p17">
            <a:extLst>
              <a:ext uri="{FF2B5EF4-FFF2-40B4-BE49-F238E27FC236}">
                <a16:creationId xmlns:a16="http://schemas.microsoft.com/office/drawing/2014/main" id="{ED16F017-90B2-59C7-82F4-CFA788395894}"/>
              </a:ext>
            </a:extLst>
          </p:cNvPr>
          <p:cNvSpPr txBox="1"/>
          <p:nvPr/>
        </p:nvSpPr>
        <p:spPr>
          <a:xfrm>
            <a:off x="1145320" y="1766157"/>
            <a:ext cx="990574" cy="969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5"/>
              </a:lnSpc>
            </a:pPr>
            <a:r>
              <a:rPr lang="en-US" sz="52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 sz="1200"/>
          </a:p>
        </p:txBody>
      </p:sp>
      <p:sp>
        <p:nvSpPr>
          <p:cNvPr id="995" name="Google Shape;995;p17">
            <a:extLst>
              <a:ext uri="{FF2B5EF4-FFF2-40B4-BE49-F238E27FC236}">
                <a16:creationId xmlns:a16="http://schemas.microsoft.com/office/drawing/2014/main" id="{4DC63400-114A-5F1A-5FD3-E701FC27C04C}"/>
              </a:ext>
            </a:extLst>
          </p:cNvPr>
          <p:cNvSpPr txBox="1"/>
          <p:nvPr/>
        </p:nvSpPr>
        <p:spPr>
          <a:xfrm>
            <a:off x="922747" y="3657490"/>
            <a:ext cx="6512553" cy="1376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During development, some </a:t>
            </a:r>
            <a:r>
              <a:rPr lang="en-GH" sz="1800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challenges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were encountered, such as </a:t>
            </a:r>
            <a:r>
              <a:rPr lang="en-GH" sz="1800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sensor calibration issues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H" sz="1800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fluctuating readings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, and </a:t>
            </a:r>
            <a:r>
              <a:rPr lang="en-GH" sz="1800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OLED display integration difficulties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Also e</a:t>
            </a:r>
            <a:r>
              <a:rPr lang="en-GH" sz="1800" kern="100" dirty="0" err="1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nsuring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H" sz="1800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accurate air quality thresholds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required</a:t>
            </a:r>
            <a:r>
              <a:rPr lang="en-US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for </a:t>
            </a:r>
            <a:r>
              <a:rPr lang="en-GH" sz="1800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extensive testing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96" name="Google Shape;996;p17">
            <a:extLst>
              <a:ext uri="{FF2B5EF4-FFF2-40B4-BE49-F238E27FC236}">
                <a16:creationId xmlns:a16="http://schemas.microsoft.com/office/drawing/2014/main" id="{3C3A17E4-849D-C67E-6333-DCF1E1DA69F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3217" y="1766158"/>
            <a:ext cx="3213217" cy="39117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6680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>
          <a:extLst>
            <a:ext uri="{FF2B5EF4-FFF2-40B4-BE49-F238E27FC236}">
              <a16:creationId xmlns:a16="http://schemas.microsoft.com/office/drawing/2014/main" id="{ACD93601-C426-871B-730C-AEB9517BD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17">
            <a:extLst>
              <a:ext uri="{FF2B5EF4-FFF2-40B4-BE49-F238E27FC236}">
                <a16:creationId xmlns:a16="http://schemas.microsoft.com/office/drawing/2014/main" id="{391BE87E-B8AF-D0D4-5055-41FEAB95D8BB}"/>
              </a:ext>
            </a:extLst>
          </p:cNvPr>
          <p:cNvGrpSpPr/>
          <p:nvPr/>
        </p:nvGrpSpPr>
        <p:grpSpPr>
          <a:xfrm>
            <a:off x="685801" y="1728072"/>
            <a:ext cx="1377043" cy="958105"/>
            <a:chOff x="0" y="-47625"/>
            <a:chExt cx="544017" cy="378511"/>
          </a:xfrm>
        </p:grpSpPr>
        <p:sp>
          <p:nvSpPr>
            <p:cNvPr id="918" name="Google Shape;918;p17">
              <a:extLst>
                <a:ext uri="{FF2B5EF4-FFF2-40B4-BE49-F238E27FC236}">
                  <a16:creationId xmlns:a16="http://schemas.microsoft.com/office/drawing/2014/main" id="{793F0A15-34F1-AD5E-DD21-6BF395A018B4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919" name="Google Shape;919;p17">
              <a:extLst>
                <a:ext uri="{FF2B5EF4-FFF2-40B4-BE49-F238E27FC236}">
                  <a16:creationId xmlns:a16="http://schemas.microsoft.com/office/drawing/2014/main" id="{1DFA3609-0558-700E-3ABB-475DFF0296D3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0" name="Google Shape;920;p17">
            <a:extLst>
              <a:ext uri="{FF2B5EF4-FFF2-40B4-BE49-F238E27FC236}">
                <a16:creationId xmlns:a16="http://schemas.microsoft.com/office/drawing/2014/main" id="{1DCA1002-71E2-3A52-4FCE-43FD5D7CEBD4}"/>
              </a:ext>
            </a:extLst>
          </p:cNvPr>
          <p:cNvGrpSpPr/>
          <p:nvPr/>
        </p:nvGrpSpPr>
        <p:grpSpPr>
          <a:xfrm>
            <a:off x="758851" y="1610694"/>
            <a:ext cx="1377043" cy="958105"/>
            <a:chOff x="0" y="-47625"/>
            <a:chExt cx="544017" cy="378511"/>
          </a:xfrm>
        </p:grpSpPr>
        <p:sp>
          <p:nvSpPr>
            <p:cNvPr id="921" name="Google Shape;921;p17">
              <a:extLst>
                <a:ext uri="{FF2B5EF4-FFF2-40B4-BE49-F238E27FC236}">
                  <a16:creationId xmlns:a16="http://schemas.microsoft.com/office/drawing/2014/main" id="{D1AF0F4B-FABA-B94D-3CFC-98B430DB640D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922" name="Google Shape;922;p17">
              <a:extLst>
                <a:ext uri="{FF2B5EF4-FFF2-40B4-BE49-F238E27FC236}">
                  <a16:creationId xmlns:a16="http://schemas.microsoft.com/office/drawing/2014/main" id="{11BE7D65-D34A-B2AA-693B-0B609CDF0D30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3" name="Google Shape;923;p17">
            <a:extLst>
              <a:ext uri="{FF2B5EF4-FFF2-40B4-BE49-F238E27FC236}">
                <a16:creationId xmlns:a16="http://schemas.microsoft.com/office/drawing/2014/main" id="{50696E6B-A4B7-A1F4-C186-2CB1D707E50C}"/>
              </a:ext>
            </a:extLst>
          </p:cNvPr>
          <p:cNvGrpSpPr/>
          <p:nvPr/>
        </p:nvGrpSpPr>
        <p:grpSpPr>
          <a:xfrm>
            <a:off x="278322" y="161571"/>
            <a:ext cx="3900702" cy="873213"/>
            <a:chOff x="0" y="-241100"/>
            <a:chExt cx="7801404" cy="1746426"/>
          </a:xfrm>
        </p:grpSpPr>
        <p:grpSp>
          <p:nvGrpSpPr>
            <p:cNvPr id="924" name="Google Shape;924;p17">
              <a:extLst>
                <a:ext uri="{FF2B5EF4-FFF2-40B4-BE49-F238E27FC236}">
                  <a16:creationId xmlns:a16="http://schemas.microsoft.com/office/drawing/2014/main" id="{506434AC-174F-D5B7-270E-B6556EBCE97D}"/>
                </a:ext>
              </a:extLst>
            </p:cNvPr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925" name="Google Shape;925;p17">
                <a:extLst>
                  <a:ext uri="{FF2B5EF4-FFF2-40B4-BE49-F238E27FC236}">
                    <a16:creationId xmlns:a16="http://schemas.microsoft.com/office/drawing/2014/main" id="{A831A014-CEA7-2424-A403-0392B26C55F8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26" name="Google Shape;926;p17">
                <a:extLst>
                  <a:ext uri="{FF2B5EF4-FFF2-40B4-BE49-F238E27FC236}">
                    <a16:creationId xmlns:a16="http://schemas.microsoft.com/office/drawing/2014/main" id="{45DEEFEA-3008-1503-10F6-E3C06901298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7" name="Google Shape;927;p17">
              <a:extLst>
                <a:ext uri="{FF2B5EF4-FFF2-40B4-BE49-F238E27FC236}">
                  <a16:creationId xmlns:a16="http://schemas.microsoft.com/office/drawing/2014/main" id="{40743430-CD0B-6A0A-3EEE-A682FA722C5E}"/>
                </a:ext>
              </a:extLst>
            </p:cNvPr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928" name="Google Shape;928;p17">
                <a:extLst>
                  <a:ext uri="{FF2B5EF4-FFF2-40B4-BE49-F238E27FC236}">
                    <a16:creationId xmlns:a16="http://schemas.microsoft.com/office/drawing/2014/main" id="{253916ED-1C29-DA8D-AEDA-A7C3F4DB6019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29" name="Google Shape;929;p17">
                <a:extLst>
                  <a:ext uri="{FF2B5EF4-FFF2-40B4-BE49-F238E27FC236}">
                    <a16:creationId xmlns:a16="http://schemas.microsoft.com/office/drawing/2014/main" id="{82305454-0900-9B09-FD9F-2874068D7DD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0" name="Google Shape;930;p17">
              <a:extLst>
                <a:ext uri="{FF2B5EF4-FFF2-40B4-BE49-F238E27FC236}">
                  <a16:creationId xmlns:a16="http://schemas.microsoft.com/office/drawing/2014/main" id="{C9A41D5F-52BE-2719-B14E-3CF89D0971D1}"/>
                </a:ext>
              </a:extLst>
            </p:cNvPr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931" name="Google Shape;931;p17">
                <a:extLst>
                  <a:ext uri="{FF2B5EF4-FFF2-40B4-BE49-F238E27FC236}">
                    <a16:creationId xmlns:a16="http://schemas.microsoft.com/office/drawing/2014/main" id="{0CD33A16-E3B3-FC2D-C4D5-64A53518DBB2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32" name="Google Shape;932;p17">
                <a:extLst>
                  <a:ext uri="{FF2B5EF4-FFF2-40B4-BE49-F238E27FC236}">
                    <a16:creationId xmlns:a16="http://schemas.microsoft.com/office/drawing/2014/main" id="{AE911219-BDE9-6165-DF28-6FF20320217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3" name="Google Shape;933;p17">
              <a:extLst>
                <a:ext uri="{FF2B5EF4-FFF2-40B4-BE49-F238E27FC236}">
                  <a16:creationId xmlns:a16="http://schemas.microsoft.com/office/drawing/2014/main" id="{FA1E019C-1EA0-13E2-21B5-3B3CAE479A61}"/>
                </a:ext>
              </a:extLst>
            </p:cNvPr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934" name="Google Shape;934;p17">
                <a:extLst>
                  <a:ext uri="{FF2B5EF4-FFF2-40B4-BE49-F238E27FC236}">
                    <a16:creationId xmlns:a16="http://schemas.microsoft.com/office/drawing/2014/main" id="{AC4EA27F-CE90-A3B9-8BC6-660C8B0F713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35" name="Google Shape;935;p17">
                <a:extLst>
                  <a:ext uri="{FF2B5EF4-FFF2-40B4-BE49-F238E27FC236}">
                    <a16:creationId xmlns:a16="http://schemas.microsoft.com/office/drawing/2014/main" id="{55CFB501-8E1E-BB63-2647-91219C0067E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6" name="Google Shape;936;p17">
              <a:extLst>
                <a:ext uri="{FF2B5EF4-FFF2-40B4-BE49-F238E27FC236}">
                  <a16:creationId xmlns:a16="http://schemas.microsoft.com/office/drawing/2014/main" id="{939B9F07-A001-7945-355E-39F08B2F9A5F}"/>
                </a:ext>
              </a:extLst>
            </p:cNvPr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937" name="Google Shape;937;p17">
                <a:extLst>
                  <a:ext uri="{FF2B5EF4-FFF2-40B4-BE49-F238E27FC236}">
                    <a16:creationId xmlns:a16="http://schemas.microsoft.com/office/drawing/2014/main" id="{BAC3FD91-58C7-5D2C-3CE6-85A70182984D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38" name="Google Shape;938;p17">
                <a:extLst>
                  <a:ext uri="{FF2B5EF4-FFF2-40B4-BE49-F238E27FC236}">
                    <a16:creationId xmlns:a16="http://schemas.microsoft.com/office/drawing/2014/main" id="{4CACCFFA-8DA8-DE9F-3171-1DE34E87BDF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9" name="Google Shape;939;p17">
              <a:extLst>
                <a:ext uri="{FF2B5EF4-FFF2-40B4-BE49-F238E27FC236}">
                  <a16:creationId xmlns:a16="http://schemas.microsoft.com/office/drawing/2014/main" id="{D7D1A956-5173-95D5-5922-ED2F03C2E861}"/>
                </a:ext>
              </a:extLst>
            </p:cNvPr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940" name="Google Shape;940;p17">
                <a:extLst>
                  <a:ext uri="{FF2B5EF4-FFF2-40B4-BE49-F238E27FC236}">
                    <a16:creationId xmlns:a16="http://schemas.microsoft.com/office/drawing/2014/main" id="{109BC26B-C6F9-0541-6364-97E9C091D02A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41" name="Google Shape;941;p17">
                <a:extLst>
                  <a:ext uri="{FF2B5EF4-FFF2-40B4-BE49-F238E27FC236}">
                    <a16:creationId xmlns:a16="http://schemas.microsoft.com/office/drawing/2014/main" id="{C57D995F-C0EE-1995-52FB-627FB07CAE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2" name="Google Shape;942;p17">
              <a:extLst>
                <a:ext uri="{FF2B5EF4-FFF2-40B4-BE49-F238E27FC236}">
                  <a16:creationId xmlns:a16="http://schemas.microsoft.com/office/drawing/2014/main" id="{378D9FA5-3FD8-0657-18FB-A87959DBC3B4}"/>
                </a:ext>
              </a:extLst>
            </p:cNvPr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943" name="Google Shape;943;p17">
                <a:extLst>
                  <a:ext uri="{FF2B5EF4-FFF2-40B4-BE49-F238E27FC236}">
                    <a16:creationId xmlns:a16="http://schemas.microsoft.com/office/drawing/2014/main" id="{D0718E8B-4E39-E578-789B-0D9B313E462D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44" name="Google Shape;944;p17">
                <a:extLst>
                  <a:ext uri="{FF2B5EF4-FFF2-40B4-BE49-F238E27FC236}">
                    <a16:creationId xmlns:a16="http://schemas.microsoft.com/office/drawing/2014/main" id="{7B20F9EA-00AE-A9C9-CB51-6B4A141AF7E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945;p17">
              <a:extLst>
                <a:ext uri="{FF2B5EF4-FFF2-40B4-BE49-F238E27FC236}">
                  <a16:creationId xmlns:a16="http://schemas.microsoft.com/office/drawing/2014/main" id="{EC225FEA-35F4-C5AD-CD26-9659C0CDA72A}"/>
                </a:ext>
              </a:extLst>
            </p:cNvPr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946" name="Google Shape;946;p17">
                <a:extLst>
                  <a:ext uri="{FF2B5EF4-FFF2-40B4-BE49-F238E27FC236}">
                    <a16:creationId xmlns:a16="http://schemas.microsoft.com/office/drawing/2014/main" id="{57CFA086-DBBA-F6DE-39C3-2A3B4B7566F3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47" name="Google Shape;947;p17">
                <a:extLst>
                  <a:ext uri="{FF2B5EF4-FFF2-40B4-BE49-F238E27FC236}">
                    <a16:creationId xmlns:a16="http://schemas.microsoft.com/office/drawing/2014/main" id="{A47D0348-5F4D-8866-F51C-2BEB966CA47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8" name="Google Shape;948;p17">
              <a:extLst>
                <a:ext uri="{FF2B5EF4-FFF2-40B4-BE49-F238E27FC236}">
                  <a16:creationId xmlns:a16="http://schemas.microsoft.com/office/drawing/2014/main" id="{943A49F9-F32B-A6EE-21BE-87FF88BE2DB9}"/>
                </a:ext>
              </a:extLst>
            </p:cNvPr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949" name="Google Shape;949;p17">
                <a:extLst>
                  <a:ext uri="{FF2B5EF4-FFF2-40B4-BE49-F238E27FC236}">
                    <a16:creationId xmlns:a16="http://schemas.microsoft.com/office/drawing/2014/main" id="{D5E77A56-6CA4-6440-B247-55BC7F301278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50" name="Google Shape;950;p17">
                <a:extLst>
                  <a:ext uri="{FF2B5EF4-FFF2-40B4-BE49-F238E27FC236}">
                    <a16:creationId xmlns:a16="http://schemas.microsoft.com/office/drawing/2014/main" id="{C90948A8-2E82-32A6-E0CB-E118C1AE0AD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51" name="Google Shape;951;p17">
            <a:extLst>
              <a:ext uri="{FF2B5EF4-FFF2-40B4-BE49-F238E27FC236}">
                <a16:creationId xmlns:a16="http://schemas.microsoft.com/office/drawing/2014/main" id="{DEFC212A-8A1E-806C-ECFF-04D86FF84A30}"/>
              </a:ext>
            </a:extLst>
          </p:cNvPr>
          <p:cNvGrpSpPr/>
          <p:nvPr/>
        </p:nvGrpSpPr>
        <p:grpSpPr>
          <a:xfrm>
            <a:off x="7999851" y="5795869"/>
            <a:ext cx="3900703" cy="873213"/>
            <a:chOff x="0" y="0"/>
            <a:chExt cx="7801405" cy="1746426"/>
          </a:xfrm>
        </p:grpSpPr>
        <p:grpSp>
          <p:nvGrpSpPr>
            <p:cNvPr id="952" name="Google Shape;952;p17">
              <a:extLst>
                <a:ext uri="{FF2B5EF4-FFF2-40B4-BE49-F238E27FC236}">
                  <a16:creationId xmlns:a16="http://schemas.microsoft.com/office/drawing/2014/main" id="{30D40D70-6860-1C3A-FE88-7D05306EB48F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953" name="Google Shape;953;p17">
                <a:extLst>
                  <a:ext uri="{FF2B5EF4-FFF2-40B4-BE49-F238E27FC236}">
                    <a16:creationId xmlns:a16="http://schemas.microsoft.com/office/drawing/2014/main" id="{8D463430-BC8E-0DE4-9C93-D59839CF7B3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54" name="Google Shape;954;p17">
                <a:extLst>
                  <a:ext uri="{FF2B5EF4-FFF2-40B4-BE49-F238E27FC236}">
                    <a16:creationId xmlns:a16="http://schemas.microsoft.com/office/drawing/2014/main" id="{61A51904-4BFC-CF51-80CB-B01BCD5ECC2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5" name="Google Shape;955;p17">
              <a:extLst>
                <a:ext uri="{FF2B5EF4-FFF2-40B4-BE49-F238E27FC236}">
                  <a16:creationId xmlns:a16="http://schemas.microsoft.com/office/drawing/2014/main" id="{6B7087A8-673B-ACB8-1E58-9AD36D3A3826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956" name="Google Shape;956;p17">
                <a:extLst>
                  <a:ext uri="{FF2B5EF4-FFF2-40B4-BE49-F238E27FC236}">
                    <a16:creationId xmlns:a16="http://schemas.microsoft.com/office/drawing/2014/main" id="{61820B41-FA11-DCEA-69D5-59588C3A061D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57" name="Google Shape;957;p17">
                <a:extLst>
                  <a:ext uri="{FF2B5EF4-FFF2-40B4-BE49-F238E27FC236}">
                    <a16:creationId xmlns:a16="http://schemas.microsoft.com/office/drawing/2014/main" id="{D8209CE1-3988-E0EE-481E-F4474B97ADD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8" name="Google Shape;958;p17">
              <a:extLst>
                <a:ext uri="{FF2B5EF4-FFF2-40B4-BE49-F238E27FC236}">
                  <a16:creationId xmlns:a16="http://schemas.microsoft.com/office/drawing/2014/main" id="{360D4FE0-5239-8C9E-75B1-E3EA903A162B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959" name="Google Shape;959;p17">
                <a:extLst>
                  <a:ext uri="{FF2B5EF4-FFF2-40B4-BE49-F238E27FC236}">
                    <a16:creationId xmlns:a16="http://schemas.microsoft.com/office/drawing/2014/main" id="{28B5D14C-5A10-CF33-2567-B83057157D31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60" name="Google Shape;960;p17">
                <a:extLst>
                  <a:ext uri="{FF2B5EF4-FFF2-40B4-BE49-F238E27FC236}">
                    <a16:creationId xmlns:a16="http://schemas.microsoft.com/office/drawing/2014/main" id="{3524B26C-17A5-87D9-BDA1-629B9EEC11C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1" name="Google Shape;961;p17">
              <a:extLst>
                <a:ext uri="{FF2B5EF4-FFF2-40B4-BE49-F238E27FC236}">
                  <a16:creationId xmlns:a16="http://schemas.microsoft.com/office/drawing/2014/main" id="{CA9F9416-BE60-7387-0A30-B512349653CD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962" name="Google Shape;962;p17">
                <a:extLst>
                  <a:ext uri="{FF2B5EF4-FFF2-40B4-BE49-F238E27FC236}">
                    <a16:creationId xmlns:a16="http://schemas.microsoft.com/office/drawing/2014/main" id="{FA6A7DD0-6110-B701-053F-78391C70AEF2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63" name="Google Shape;963;p17">
                <a:extLst>
                  <a:ext uri="{FF2B5EF4-FFF2-40B4-BE49-F238E27FC236}">
                    <a16:creationId xmlns:a16="http://schemas.microsoft.com/office/drawing/2014/main" id="{50163CA0-8C89-26BF-3424-829934129D9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4" name="Google Shape;964;p17">
              <a:extLst>
                <a:ext uri="{FF2B5EF4-FFF2-40B4-BE49-F238E27FC236}">
                  <a16:creationId xmlns:a16="http://schemas.microsoft.com/office/drawing/2014/main" id="{13D26702-6095-B215-201F-A8A98BE81DA6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965" name="Google Shape;965;p17">
                <a:extLst>
                  <a:ext uri="{FF2B5EF4-FFF2-40B4-BE49-F238E27FC236}">
                    <a16:creationId xmlns:a16="http://schemas.microsoft.com/office/drawing/2014/main" id="{C73517DA-E4F3-9331-6C08-E97B2DFF072F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66" name="Google Shape;966;p17">
                <a:extLst>
                  <a:ext uri="{FF2B5EF4-FFF2-40B4-BE49-F238E27FC236}">
                    <a16:creationId xmlns:a16="http://schemas.microsoft.com/office/drawing/2014/main" id="{408EDCCD-7551-1780-9BC2-573D1AD44F4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7" name="Google Shape;967;p17">
              <a:extLst>
                <a:ext uri="{FF2B5EF4-FFF2-40B4-BE49-F238E27FC236}">
                  <a16:creationId xmlns:a16="http://schemas.microsoft.com/office/drawing/2014/main" id="{3E3C62B9-8494-44CD-6582-5323F997BF95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968" name="Google Shape;968;p17">
                <a:extLst>
                  <a:ext uri="{FF2B5EF4-FFF2-40B4-BE49-F238E27FC236}">
                    <a16:creationId xmlns:a16="http://schemas.microsoft.com/office/drawing/2014/main" id="{5B22E89B-74EB-FA48-57A6-1CA60FC57C5A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69" name="Google Shape;969;p17">
                <a:extLst>
                  <a:ext uri="{FF2B5EF4-FFF2-40B4-BE49-F238E27FC236}">
                    <a16:creationId xmlns:a16="http://schemas.microsoft.com/office/drawing/2014/main" id="{08715AD5-746B-2776-45F9-38AB37918B9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0" name="Google Shape;970;p17">
              <a:extLst>
                <a:ext uri="{FF2B5EF4-FFF2-40B4-BE49-F238E27FC236}">
                  <a16:creationId xmlns:a16="http://schemas.microsoft.com/office/drawing/2014/main" id="{3A479A1D-F72B-F200-4D25-873F12D733F6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971" name="Google Shape;971;p17">
                <a:extLst>
                  <a:ext uri="{FF2B5EF4-FFF2-40B4-BE49-F238E27FC236}">
                    <a16:creationId xmlns:a16="http://schemas.microsoft.com/office/drawing/2014/main" id="{170ECFB3-F2D1-6B5B-6503-4065B85E4BE3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72" name="Google Shape;972;p17">
                <a:extLst>
                  <a:ext uri="{FF2B5EF4-FFF2-40B4-BE49-F238E27FC236}">
                    <a16:creationId xmlns:a16="http://schemas.microsoft.com/office/drawing/2014/main" id="{95089C60-95B9-ED86-79AE-75FEAF8B2B6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3" name="Google Shape;973;p17">
              <a:extLst>
                <a:ext uri="{FF2B5EF4-FFF2-40B4-BE49-F238E27FC236}">
                  <a16:creationId xmlns:a16="http://schemas.microsoft.com/office/drawing/2014/main" id="{A39F8FFC-702B-C2BF-4594-9D1CB6993B44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974" name="Google Shape;974;p17">
                <a:extLst>
                  <a:ext uri="{FF2B5EF4-FFF2-40B4-BE49-F238E27FC236}">
                    <a16:creationId xmlns:a16="http://schemas.microsoft.com/office/drawing/2014/main" id="{51D447ED-69F7-1C34-8661-67D5F02CB0FA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75" name="Google Shape;975;p17">
                <a:extLst>
                  <a:ext uri="{FF2B5EF4-FFF2-40B4-BE49-F238E27FC236}">
                    <a16:creationId xmlns:a16="http://schemas.microsoft.com/office/drawing/2014/main" id="{F35E6E55-38CB-AFF0-903B-C8F0C8E1FB7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6" name="Google Shape;976;p17">
              <a:extLst>
                <a:ext uri="{FF2B5EF4-FFF2-40B4-BE49-F238E27FC236}">
                  <a16:creationId xmlns:a16="http://schemas.microsoft.com/office/drawing/2014/main" id="{43FCFEAD-4C9E-997B-118A-699F4AEFFBB3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977" name="Google Shape;977;p17">
                <a:extLst>
                  <a:ext uri="{FF2B5EF4-FFF2-40B4-BE49-F238E27FC236}">
                    <a16:creationId xmlns:a16="http://schemas.microsoft.com/office/drawing/2014/main" id="{B33FFABA-8800-FD94-33F7-8981C5A9FC36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78" name="Google Shape;978;p17">
                <a:extLst>
                  <a:ext uri="{FF2B5EF4-FFF2-40B4-BE49-F238E27FC236}">
                    <a16:creationId xmlns:a16="http://schemas.microsoft.com/office/drawing/2014/main" id="{D60BE7E6-7B0D-5824-BB37-0E322E15BAE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79" name="Google Shape;979;p17">
            <a:extLst>
              <a:ext uri="{FF2B5EF4-FFF2-40B4-BE49-F238E27FC236}">
                <a16:creationId xmlns:a16="http://schemas.microsoft.com/office/drawing/2014/main" id="{37A72B31-3B8F-E82A-7196-3594058E78AA}"/>
              </a:ext>
            </a:extLst>
          </p:cNvPr>
          <p:cNvGrpSpPr/>
          <p:nvPr/>
        </p:nvGrpSpPr>
        <p:grpSpPr>
          <a:xfrm rot="2821008">
            <a:off x="11306618" y="110579"/>
            <a:ext cx="704941" cy="796217"/>
            <a:chOff x="-95788" y="-89271"/>
            <a:chExt cx="1409883" cy="1592433"/>
          </a:xfrm>
        </p:grpSpPr>
        <p:grpSp>
          <p:nvGrpSpPr>
            <p:cNvPr id="980" name="Google Shape;980;p17">
              <a:extLst>
                <a:ext uri="{FF2B5EF4-FFF2-40B4-BE49-F238E27FC236}">
                  <a16:creationId xmlns:a16="http://schemas.microsoft.com/office/drawing/2014/main" id="{F055D031-34CA-920B-872E-4F91CD544582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981" name="Google Shape;981;p17">
                <a:extLst>
                  <a:ext uri="{FF2B5EF4-FFF2-40B4-BE49-F238E27FC236}">
                    <a16:creationId xmlns:a16="http://schemas.microsoft.com/office/drawing/2014/main" id="{861061D6-5F70-0323-511E-9FC6FF4A8B33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82" name="Google Shape;982;p17">
                <a:extLst>
                  <a:ext uri="{FF2B5EF4-FFF2-40B4-BE49-F238E27FC236}">
                    <a16:creationId xmlns:a16="http://schemas.microsoft.com/office/drawing/2014/main" id="{159732A2-2CFF-8BF2-A703-707BF1988AD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3" name="Google Shape;983;p17">
              <a:extLst>
                <a:ext uri="{FF2B5EF4-FFF2-40B4-BE49-F238E27FC236}">
                  <a16:creationId xmlns:a16="http://schemas.microsoft.com/office/drawing/2014/main" id="{67A92DFA-4884-2561-6F10-4C12440285C6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984" name="Google Shape;984;p17">
                <a:extLst>
                  <a:ext uri="{FF2B5EF4-FFF2-40B4-BE49-F238E27FC236}">
                    <a16:creationId xmlns:a16="http://schemas.microsoft.com/office/drawing/2014/main" id="{B124F43E-A52F-7FE6-2BBE-DE84B8ADD494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85" name="Google Shape;985;p17">
                <a:extLst>
                  <a:ext uri="{FF2B5EF4-FFF2-40B4-BE49-F238E27FC236}">
                    <a16:creationId xmlns:a16="http://schemas.microsoft.com/office/drawing/2014/main" id="{214A6A48-29EB-198F-A42C-44C551E110A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6" name="Google Shape;986;p17">
              <a:extLst>
                <a:ext uri="{FF2B5EF4-FFF2-40B4-BE49-F238E27FC236}">
                  <a16:creationId xmlns:a16="http://schemas.microsoft.com/office/drawing/2014/main" id="{CA7918F8-8CE0-35BA-0659-F5C0B5B16ACA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987" name="Google Shape;987;p17">
                <a:extLst>
                  <a:ext uri="{FF2B5EF4-FFF2-40B4-BE49-F238E27FC236}">
                    <a16:creationId xmlns:a16="http://schemas.microsoft.com/office/drawing/2014/main" id="{E310FB67-22BF-D745-9848-EAFC5518D126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88" name="Google Shape;988;p17">
                <a:extLst>
                  <a:ext uri="{FF2B5EF4-FFF2-40B4-BE49-F238E27FC236}">
                    <a16:creationId xmlns:a16="http://schemas.microsoft.com/office/drawing/2014/main" id="{F1A77B11-9211-9178-530B-0F20F40E501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9" name="Google Shape;989;p17">
              <a:extLst>
                <a:ext uri="{FF2B5EF4-FFF2-40B4-BE49-F238E27FC236}">
                  <a16:creationId xmlns:a16="http://schemas.microsoft.com/office/drawing/2014/main" id="{DFB8D055-0B71-30E0-F868-3D071A15DC63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990" name="Google Shape;990;p17">
                <a:extLst>
                  <a:ext uri="{FF2B5EF4-FFF2-40B4-BE49-F238E27FC236}">
                    <a16:creationId xmlns:a16="http://schemas.microsoft.com/office/drawing/2014/main" id="{E882CB41-96EB-7446-CC09-DA032C4BC55C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91" name="Google Shape;991;p17">
                <a:extLst>
                  <a:ext uri="{FF2B5EF4-FFF2-40B4-BE49-F238E27FC236}">
                    <a16:creationId xmlns:a16="http://schemas.microsoft.com/office/drawing/2014/main" id="{11EDDE03-51C7-0E42-4DCA-98B3742AA94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2" name="Google Shape;992;p17">
            <a:extLst>
              <a:ext uri="{FF2B5EF4-FFF2-40B4-BE49-F238E27FC236}">
                <a16:creationId xmlns:a16="http://schemas.microsoft.com/office/drawing/2014/main" id="{938C7F3F-6506-CC12-5AA1-51FCD2E8DB57}"/>
              </a:ext>
            </a:extLst>
          </p:cNvPr>
          <p:cNvSpPr/>
          <p:nvPr/>
        </p:nvSpPr>
        <p:spPr>
          <a:xfrm>
            <a:off x="8861190" y="590298"/>
            <a:ext cx="557629" cy="888973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4" y="0"/>
                </a:lnTo>
                <a:lnTo>
                  <a:pt x="836444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93" name="Google Shape;993;p17">
            <a:extLst>
              <a:ext uri="{FF2B5EF4-FFF2-40B4-BE49-F238E27FC236}">
                <a16:creationId xmlns:a16="http://schemas.microsoft.com/office/drawing/2014/main" id="{43CA3B50-483A-8E42-19C0-14CE9F7873EF}"/>
              </a:ext>
            </a:extLst>
          </p:cNvPr>
          <p:cNvSpPr txBox="1"/>
          <p:nvPr/>
        </p:nvSpPr>
        <p:spPr>
          <a:xfrm>
            <a:off x="2317920" y="1742209"/>
            <a:ext cx="6329794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FUTURE IMPROVEMENTS</a:t>
            </a:r>
            <a:endParaRPr sz="800" dirty="0"/>
          </a:p>
        </p:txBody>
      </p:sp>
      <p:sp>
        <p:nvSpPr>
          <p:cNvPr id="994" name="Google Shape;994;p17">
            <a:extLst>
              <a:ext uri="{FF2B5EF4-FFF2-40B4-BE49-F238E27FC236}">
                <a16:creationId xmlns:a16="http://schemas.microsoft.com/office/drawing/2014/main" id="{9EC49941-7E26-138C-7559-1354B77AED93}"/>
              </a:ext>
            </a:extLst>
          </p:cNvPr>
          <p:cNvSpPr txBox="1"/>
          <p:nvPr/>
        </p:nvSpPr>
        <p:spPr>
          <a:xfrm>
            <a:off x="1145320" y="1766157"/>
            <a:ext cx="990574" cy="969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5"/>
              </a:lnSpc>
            </a:pPr>
            <a:r>
              <a:rPr lang="en-US" sz="524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 sz="1200" dirty="0"/>
          </a:p>
        </p:txBody>
      </p:sp>
      <p:sp>
        <p:nvSpPr>
          <p:cNvPr id="995" name="Google Shape;995;p17">
            <a:extLst>
              <a:ext uri="{FF2B5EF4-FFF2-40B4-BE49-F238E27FC236}">
                <a16:creationId xmlns:a16="http://schemas.microsoft.com/office/drawing/2014/main" id="{A4BAC40E-13F7-93A1-A1FB-74574C144A49}"/>
              </a:ext>
            </a:extLst>
          </p:cNvPr>
          <p:cNvSpPr txBox="1"/>
          <p:nvPr/>
        </p:nvSpPr>
        <p:spPr>
          <a:xfrm>
            <a:off x="950989" y="3274979"/>
            <a:ext cx="6512553" cy="2650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To improve the system, enhanced</a:t>
            </a:r>
            <a:r>
              <a:rPr lang="en-GH" sz="1800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calibration techniques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could be applied for more </a:t>
            </a:r>
            <a:r>
              <a:rPr lang="en-GH" sz="1800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precise readings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. Additionally, </a:t>
            </a:r>
            <a:r>
              <a:rPr lang="en-GH" sz="1800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Wi-Fi or Bluetooth connectivity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could be integrated to allow </a:t>
            </a:r>
            <a:r>
              <a:rPr lang="en-GH" sz="1800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remote monitoring 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via a</a:t>
            </a:r>
            <a:r>
              <a:rPr lang="en-GH" sz="1800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mobile app 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or</a:t>
            </a:r>
            <a:r>
              <a:rPr lang="en-GH" sz="1800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cloud storage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. Future improvements may include adding more</a:t>
            </a:r>
            <a:r>
              <a:rPr lang="en-GH" sz="1800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sensors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for detecting </a:t>
            </a:r>
            <a:r>
              <a:rPr lang="en-GH" sz="1800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specific pollutants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and implementing a </a:t>
            </a:r>
            <a:r>
              <a:rPr lang="en-GH" sz="1800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mobile notification system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for real-time alerts. These enhancements would make the system even more </a:t>
            </a:r>
            <a:r>
              <a:rPr lang="en-GH" sz="1800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versatile 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en-GH" sz="1800" b="1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effective</a:t>
            </a:r>
            <a:r>
              <a:rPr lang="en-GH" sz="1800" kern="100" dirty="0">
                <a:effectLst/>
                <a:latin typeface="Arimo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 in air quality management.</a:t>
            </a:r>
          </a:p>
        </p:txBody>
      </p:sp>
      <p:pic>
        <p:nvPicPr>
          <p:cNvPr id="996" name="Google Shape;996;p17">
            <a:extLst>
              <a:ext uri="{FF2B5EF4-FFF2-40B4-BE49-F238E27FC236}">
                <a16:creationId xmlns:a16="http://schemas.microsoft.com/office/drawing/2014/main" id="{97AE78F6-2AF9-451D-B74F-FDBA0E43F07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3217" y="1766158"/>
            <a:ext cx="3213217" cy="39117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3733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7"/>
          <p:cNvSpPr/>
          <p:nvPr/>
        </p:nvSpPr>
        <p:spPr>
          <a:xfrm>
            <a:off x="9190444" y="2782814"/>
            <a:ext cx="557629" cy="888973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91" name="Google Shape;1691;p27"/>
          <p:cNvGrpSpPr/>
          <p:nvPr/>
        </p:nvGrpSpPr>
        <p:grpSpPr>
          <a:xfrm rot="2821008">
            <a:off x="11306618" y="110579"/>
            <a:ext cx="704941" cy="796217"/>
            <a:chOff x="-95788" y="-89271"/>
            <a:chExt cx="1409883" cy="1592433"/>
          </a:xfrm>
        </p:grpSpPr>
        <p:grpSp>
          <p:nvGrpSpPr>
            <p:cNvPr id="1692" name="Google Shape;1692;p27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693" name="Google Shape;1693;p2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694" name="Google Shape;1694;p2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5" name="Google Shape;1695;p27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696" name="Google Shape;1696;p2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697" name="Google Shape;1697;p2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8" name="Google Shape;1698;p27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699" name="Google Shape;1699;p27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700" name="Google Shape;1700;p27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1" name="Google Shape;1701;p27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702" name="Google Shape;1702;p27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703" name="Google Shape;1703;p27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04" name="Google Shape;1704;p27"/>
          <p:cNvSpPr txBox="1"/>
          <p:nvPr/>
        </p:nvSpPr>
        <p:spPr>
          <a:xfrm>
            <a:off x="685801" y="484101"/>
            <a:ext cx="5859931" cy="1539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8334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  <a:endParaRPr sz="1200"/>
          </a:p>
        </p:txBody>
      </p:sp>
      <p:grpSp>
        <p:nvGrpSpPr>
          <p:cNvPr id="1705" name="Google Shape;1705;p27"/>
          <p:cNvGrpSpPr/>
          <p:nvPr/>
        </p:nvGrpSpPr>
        <p:grpSpPr>
          <a:xfrm rot="10800000">
            <a:off x="5714482" y="622209"/>
            <a:ext cx="3900703" cy="873213"/>
            <a:chOff x="0" y="0"/>
            <a:chExt cx="7801405" cy="1746426"/>
          </a:xfrm>
        </p:grpSpPr>
        <p:grpSp>
          <p:nvGrpSpPr>
            <p:cNvPr id="1706" name="Google Shape;1706;p27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707" name="Google Shape;1707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708" name="Google Shape;1708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9" name="Google Shape;1709;p27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710" name="Google Shape;1710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711" name="Google Shape;1711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2" name="Google Shape;1712;p27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713" name="Google Shape;1713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714" name="Google Shape;1714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5" name="Google Shape;1715;p27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716" name="Google Shape;1716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717" name="Google Shape;1717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8" name="Google Shape;1718;p27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719" name="Google Shape;1719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720" name="Google Shape;1720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1" name="Google Shape;1721;p27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722" name="Google Shape;1722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723" name="Google Shape;1723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4" name="Google Shape;1724;p27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725" name="Google Shape;1725;p2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726" name="Google Shape;1726;p2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7" name="Google Shape;1727;p27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728" name="Google Shape;1728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729" name="Google Shape;1729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0" name="Google Shape;1730;p27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731" name="Google Shape;1731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732" name="Google Shape;1732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33" name="Google Shape;1733;p27"/>
          <p:cNvGrpSpPr/>
          <p:nvPr/>
        </p:nvGrpSpPr>
        <p:grpSpPr>
          <a:xfrm rot="10800000">
            <a:off x="8015477" y="5500687"/>
            <a:ext cx="3900703" cy="873213"/>
            <a:chOff x="0" y="0"/>
            <a:chExt cx="7801405" cy="1746426"/>
          </a:xfrm>
        </p:grpSpPr>
        <p:grpSp>
          <p:nvGrpSpPr>
            <p:cNvPr id="1734" name="Google Shape;1734;p27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735" name="Google Shape;1735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736" name="Google Shape;1736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7" name="Google Shape;1737;p27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738" name="Google Shape;1738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739" name="Google Shape;1739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0" name="Google Shape;1740;p27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741" name="Google Shape;1741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742" name="Google Shape;1742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3" name="Google Shape;1743;p27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744" name="Google Shape;1744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745" name="Google Shape;1745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6" name="Google Shape;1746;p27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747" name="Google Shape;1747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748" name="Google Shape;1748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9" name="Google Shape;1749;p27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750" name="Google Shape;1750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751" name="Google Shape;1751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2" name="Google Shape;1752;p27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753" name="Google Shape;1753;p2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754" name="Google Shape;1754;p2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5" name="Google Shape;1755;p27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756" name="Google Shape;1756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757" name="Google Shape;1757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8" name="Google Shape;1758;p27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759" name="Google Shape;1759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760" name="Google Shape;1760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761" name="Google Shape;17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2015772"/>
            <a:ext cx="6549400" cy="4358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11"/>
          <p:cNvGrpSpPr/>
          <p:nvPr/>
        </p:nvGrpSpPr>
        <p:grpSpPr>
          <a:xfrm>
            <a:off x="427339" y="4837764"/>
            <a:ext cx="4353015" cy="958105"/>
            <a:chOff x="0" y="-47625"/>
            <a:chExt cx="1719710" cy="378511"/>
          </a:xfrm>
        </p:grpSpPr>
        <p:sp>
          <p:nvSpPr>
            <p:cNvPr id="460" name="Google Shape;460;p11"/>
            <p:cNvSpPr/>
            <p:nvPr/>
          </p:nvSpPr>
          <p:spPr>
            <a:xfrm>
              <a:off x="0" y="0"/>
              <a:ext cx="1719710" cy="330886"/>
            </a:xfrm>
            <a:custGeom>
              <a:avLst/>
              <a:gdLst/>
              <a:ahLst/>
              <a:cxnLst/>
              <a:rect l="l" t="t" r="r" b="b"/>
              <a:pathLst>
                <a:path w="1719710" h="330886" extrusionOk="0">
                  <a:moveTo>
                    <a:pt x="60470" y="0"/>
                  </a:moveTo>
                  <a:lnTo>
                    <a:pt x="1659240" y="0"/>
                  </a:lnTo>
                  <a:cubicBezTo>
                    <a:pt x="1675277" y="0"/>
                    <a:pt x="1690658" y="6371"/>
                    <a:pt x="1701998" y="17711"/>
                  </a:cubicBezTo>
                  <a:cubicBezTo>
                    <a:pt x="1713339" y="29051"/>
                    <a:pt x="1719710" y="44432"/>
                    <a:pt x="1719710" y="60470"/>
                  </a:cubicBezTo>
                  <a:lnTo>
                    <a:pt x="1719710" y="270416"/>
                  </a:lnTo>
                  <a:cubicBezTo>
                    <a:pt x="1719710" y="303813"/>
                    <a:pt x="1692636" y="330886"/>
                    <a:pt x="1659240" y="330886"/>
                  </a:cubicBezTo>
                  <a:lnTo>
                    <a:pt x="60470" y="330886"/>
                  </a:lnTo>
                  <a:cubicBezTo>
                    <a:pt x="27073" y="330886"/>
                    <a:pt x="0" y="303813"/>
                    <a:pt x="0" y="270416"/>
                  </a:cubicBezTo>
                  <a:lnTo>
                    <a:pt x="0" y="60470"/>
                  </a:lnTo>
                  <a:cubicBezTo>
                    <a:pt x="0" y="27073"/>
                    <a:pt x="27073" y="0"/>
                    <a:pt x="60470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461" name="Google Shape;461;p11"/>
            <p:cNvSpPr txBox="1"/>
            <p:nvPr/>
          </p:nvSpPr>
          <p:spPr>
            <a:xfrm>
              <a:off x="0" y="-47625"/>
              <a:ext cx="1719710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" name="Google Shape;462;p11"/>
          <p:cNvGrpSpPr/>
          <p:nvPr/>
        </p:nvGrpSpPr>
        <p:grpSpPr>
          <a:xfrm>
            <a:off x="427339" y="4720385"/>
            <a:ext cx="4353015" cy="958105"/>
            <a:chOff x="0" y="-47625"/>
            <a:chExt cx="1719710" cy="378511"/>
          </a:xfrm>
        </p:grpSpPr>
        <p:sp>
          <p:nvSpPr>
            <p:cNvPr id="463" name="Google Shape;463;p11"/>
            <p:cNvSpPr/>
            <p:nvPr/>
          </p:nvSpPr>
          <p:spPr>
            <a:xfrm>
              <a:off x="0" y="0"/>
              <a:ext cx="1719710" cy="330886"/>
            </a:xfrm>
            <a:custGeom>
              <a:avLst/>
              <a:gdLst/>
              <a:ahLst/>
              <a:cxnLst/>
              <a:rect l="l" t="t" r="r" b="b"/>
              <a:pathLst>
                <a:path w="1719710" h="330886" extrusionOk="0">
                  <a:moveTo>
                    <a:pt x="60470" y="0"/>
                  </a:moveTo>
                  <a:lnTo>
                    <a:pt x="1659240" y="0"/>
                  </a:lnTo>
                  <a:cubicBezTo>
                    <a:pt x="1675277" y="0"/>
                    <a:pt x="1690658" y="6371"/>
                    <a:pt x="1701998" y="17711"/>
                  </a:cubicBezTo>
                  <a:cubicBezTo>
                    <a:pt x="1713339" y="29051"/>
                    <a:pt x="1719710" y="44432"/>
                    <a:pt x="1719710" y="60470"/>
                  </a:cubicBezTo>
                  <a:lnTo>
                    <a:pt x="1719710" y="270416"/>
                  </a:lnTo>
                  <a:cubicBezTo>
                    <a:pt x="1719710" y="303813"/>
                    <a:pt x="1692636" y="330886"/>
                    <a:pt x="1659240" y="330886"/>
                  </a:cubicBezTo>
                  <a:lnTo>
                    <a:pt x="60470" y="330886"/>
                  </a:lnTo>
                  <a:cubicBezTo>
                    <a:pt x="27073" y="330886"/>
                    <a:pt x="0" y="303813"/>
                    <a:pt x="0" y="270416"/>
                  </a:cubicBezTo>
                  <a:lnTo>
                    <a:pt x="0" y="60470"/>
                  </a:lnTo>
                  <a:cubicBezTo>
                    <a:pt x="0" y="27073"/>
                    <a:pt x="27073" y="0"/>
                    <a:pt x="60470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464" name="Google Shape;464;p11"/>
            <p:cNvSpPr txBox="1"/>
            <p:nvPr/>
          </p:nvSpPr>
          <p:spPr>
            <a:xfrm>
              <a:off x="0" y="-47625"/>
              <a:ext cx="1719710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" name="Google Shape;465;p11"/>
          <p:cNvGrpSpPr/>
          <p:nvPr/>
        </p:nvGrpSpPr>
        <p:grpSpPr>
          <a:xfrm>
            <a:off x="278322" y="161571"/>
            <a:ext cx="3900702" cy="873213"/>
            <a:chOff x="0" y="-241100"/>
            <a:chExt cx="7801404" cy="1746426"/>
          </a:xfrm>
        </p:grpSpPr>
        <p:grpSp>
          <p:nvGrpSpPr>
            <p:cNvPr id="466" name="Google Shape;466;p11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467" name="Google Shape;467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468" name="Google Shape;468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" name="Google Shape;469;p11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470" name="Google Shape;470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471" name="Google Shape;471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2" name="Google Shape;472;p11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473" name="Google Shape;473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474" name="Google Shape;474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" name="Google Shape;475;p11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476" name="Google Shape;476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477" name="Google Shape;477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" name="Google Shape;478;p11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479" name="Google Shape;479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480" name="Google Shape;480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1" name="Google Shape;481;p11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482" name="Google Shape;482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483" name="Google Shape;483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4" name="Google Shape;484;p11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485" name="Google Shape;485;p11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486" name="Google Shape;486;p11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7" name="Google Shape;487;p11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488" name="Google Shape;488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489" name="Google Shape;489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0" name="Google Shape;490;p11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491" name="Google Shape;491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492" name="Google Shape;492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3" name="Google Shape;493;p11"/>
          <p:cNvGrpSpPr/>
          <p:nvPr/>
        </p:nvGrpSpPr>
        <p:grpSpPr>
          <a:xfrm>
            <a:off x="7999851" y="5795869"/>
            <a:ext cx="3900703" cy="873213"/>
            <a:chOff x="0" y="0"/>
            <a:chExt cx="7801405" cy="1746426"/>
          </a:xfrm>
        </p:grpSpPr>
        <p:grpSp>
          <p:nvGrpSpPr>
            <p:cNvPr id="494" name="Google Shape;494;p11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495" name="Google Shape;495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496" name="Google Shape;496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1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498" name="Google Shape;498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499" name="Google Shape;499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1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501" name="Google Shape;501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502" name="Google Shape;502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1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504" name="Google Shape;504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505" name="Google Shape;505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1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507" name="Google Shape;507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508" name="Google Shape;508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1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510" name="Google Shape;510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511" name="Google Shape;511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2" name="Google Shape;512;p11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513" name="Google Shape;513;p11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514" name="Google Shape;514;p11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11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516" name="Google Shape;516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517" name="Google Shape;517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1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519" name="Google Shape;519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520" name="Google Shape;520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21" name="Google Shape;521;p11"/>
          <p:cNvSpPr/>
          <p:nvPr/>
        </p:nvSpPr>
        <p:spPr>
          <a:xfrm>
            <a:off x="5934661" y="3951962"/>
            <a:ext cx="557629" cy="888973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522" name="Google Shape;522;p11"/>
          <p:cNvGrpSpPr/>
          <p:nvPr/>
        </p:nvGrpSpPr>
        <p:grpSpPr>
          <a:xfrm rot="2821008">
            <a:off x="11306618" y="110579"/>
            <a:ext cx="704941" cy="796217"/>
            <a:chOff x="-95788" y="-89271"/>
            <a:chExt cx="1409883" cy="1592433"/>
          </a:xfrm>
        </p:grpSpPr>
        <p:grpSp>
          <p:nvGrpSpPr>
            <p:cNvPr id="523" name="Google Shape;523;p11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524" name="Google Shape;524;p11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525" name="Google Shape;525;p11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6" name="Google Shape;526;p11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527" name="Google Shape;527;p11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528" name="Google Shape;528;p11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9" name="Google Shape;529;p11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530" name="Google Shape;530;p11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531" name="Google Shape;531;p11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2" name="Google Shape;532;p11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533" name="Google Shape;533;p11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534" name="Google Shape;534;p11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5" name="Google Shape;535;p11"/>
          <p:cNvSpPr txBox="1"/>
          <p:nvPr/>
        </p:nvSpPr>
        <p:spPr>
          <a:xfrm>
            <a:off x="563201" y="1972154"/>
            <a:ext cx="59290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6600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IOT BASED AIR QUALITY  MONITOR</a:t>
            </a:r>
            <a:endParaRPr sz="1000" dirty="0"/>
          </a:p>
        </p:txBody>
      </p:sp>
      <p:sp>
        <p:nvSpPr>
          <p:cNvPr id="536" name="Google Shape;536;p11"/>
          <p:cNvSpPr txBox="1"/>
          <p:nvPr/>
        </p:nvSpPr>
        <p:spPr>
          <a:xfrm>
            <a:off x="1189627" y="5021350"/>
            <a:ext cx="2828437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89"/>
              </a:lnSpc>
            </a:pPr>
            <a:r>
              <a:rPr lang="en-US" sz="32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GROUP SEVEN (7)</a:t>
            </a:r>
            <a:endParaRPr sz="1050" dirty="0"/>
          </a:p>
        </p:txBody>
      </p:sp>
      <p:pic>
        <p:nvPicPr>
          <p:cNvPr id="537" name="Google Shape;53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9000" y="1064000"/>
            <a:ext cx="4700763" cy="4343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4"/>
          <p:cNvSpPr/>
          <p:nvPr/>
        </p:nvSpPr>
        <p:spPr>
          <a:xfrm>
            <a:off x="900064" y="894263"/>
            <a:ext cx="9901969" cy="3008294"/>
          </a:xfrm>
          <a:prstGeom prst="rect">
            <a:avLst/>
          </a:prstGeom>
          <a:solidFill>
            <a:srgbClr val="393A3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grpSp>
        <p:nvGrpSpPr>
          <p:cNvPr id="714" name="Google Shape;714;p14"/>
          <p:cNvGrpSpPr/>
          <p:nvPr/>
        </p:nvGrpSpPr>
        <p:grpSpPr>
          <a:xfrm rot="2821008">
            <a:off x="11306618" y="110579"/>
            <a:ext cx="704941" cy="796217"/>
            <a:chOff x="-95788" y="-89271"/>
            <a:chExt cx="1409883" cy="1592433"/>
          </a:xfrm>
        </p:grpSpPr>
        <p:grpSp>
          <p:nvGrpSpPr>
            <p:cNvPr id="715" name="Google Shape;715;p14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716" name="Google Shape;716;p14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17" name="Google Shape;717;p14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4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719" name="Google Shape;719;p14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20" name="Google Shape;720;p14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" name="Google Shape;721;p14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722" name="Google Shape;722;p14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23" name="Google Shape;723;p14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" name="Google Shape;724;p14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725" name="Google Shape;725;p14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26" name="Google Shape;726;p14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8" name="Google Shape;728;p14"/>
          <p:cNvGrpSpPr/>
          <p:nvPr/>
        </p:nvGrpSpPr>
        <p:grpSpPr>
          <a:xfrm>
            <a:off x="7999851" y="5803390"/>
            <a:ext cx="3900703" cy="873213"/>
            <a:chOff x="0" y="0"/>
            <a:chExt cx="7801405" cy="1746426"/>
          </a:xfrm>
        </p:grpSpPr>
        <p:grpSp>
          <p:nvGrpSpPr>
            <p:cNvPr id="729" name="Google Shape;729;p14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31" name="Google Shape;731;p14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14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33" name="Google Shape;733;p1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34" name="Google Shape;734;p14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5" name="Google Shape;735;p14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736" name="Google Shape;736;p1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37" name="Google Shape;737;p14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8" name="Google Shape;738;p14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739" name="Google Shape;739;p1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40" name="Google Shape;740;p14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1" name="Google Shape;741;p14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742" name="Google Shape;742;p1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43" name="Google Shape;743;p14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4" name="Google Shape;744;p14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745" name="Google Shape;745;p1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46" name="Google Shape;746;p14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7" name="Google Shape;747;p14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748" name="Google Shape;748;p14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49" name="Google Shape;749;p14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0" name="Google Shape;750;p14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751" name="Google Shape;751;p1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52" name="Google Shape;752;p14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3" name="Google Shape;753;p14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754" name="Google Shape;754;p1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55" name="Google Shape;755;p14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56" name="Google Shape;756;p14"/>
          <p:cNvSpPr txBox="1"/>
          <p:nvPr/>
        </p:nvSpPr>
        <p:spPr>
          <a:xfrm>
            <a:off x="685800" y="4303026"/>
            <a:ext cx="9957711" cy="133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96"/>
              </a:lnSpc>
            </a:pPr>
            <a:r>
              <a:rPr lang="en-US" sz="7222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PROBLEM STATEMENT</a:t>
            </a:r>
            <a:endParaRPr sz="1200" dirty="0"/>
          </a:p>
        </p:txBody>
      </p:sp>
      <p:pic>
        <p:nvPicPr>
          <p:cNvPr id="758" name="Google Shape;75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1" y="685800"/>
            <a:ext cx="9901967" cy="300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00;p28">
            <a:extLst>
              <a:ext uri="{FF2B5EF4-FFF2-40B4-BE49-F238E27FC236}">
                <a16:creationId xmlns:a16="http://schemas.microsoft.com/office/drawing/2014/main" id="{5AD8F865-3126-5CF5-A523-EC5AED30471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335" y="4256019"/>
            <a:ext cx="1086680" cy="1184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oogle Shape;629;p13"/>
          <p:cNvGrpSpPr/>
          <p:nvPr/>
        </p:nvGrpSpPr>
        <p:grpSpPr>
          <a:xfrm>
            <a:off x="685801" y="1536906"/>
            <a:ext cx="1377043" cy="958105"/>
            <a:chOff x="0" y="-47625"/>
            <a:chExt cx="544017" cy="378511"/>
          </a:xfrm>
        </p:grpSpPr>
        <p:sp>
          <p:nvSpPr>
            <p:cNvPr id="630" name="Google Shape;630;p13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631" name="Google Shape;631;p13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2" name="Google Shape;632;p13"/>
          <p:cNvGrpSpPr/>
          <p:nvPr/>
        </p:nvGrpSpPr>
        <p:grpSpPr>
          <a:xfrm>
            <a:off x="758851" y="1419527"/>
            <a:ext cx="1377043" cy="958105"/>
            <a:chOff x="0" y="-47625"/>
            <a:chExt cx="544017" cy="378511"/>
          </a:xfrm>
        </p:grpSpPr>
        <p:sp>
          <p:nvSpPr>
            <p:cNvPr id="633" name="Google Shape;633;p13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634" name="Google Shape;634;p13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5" name="Google Shape;635;p13"/>
          <p:cNvGrpSpPr/>
          <p:nvPr/>
        </p:nvGrpSpPr>
        <p:grpSpPr>
          <a:xfrm>
            <a:off x="7999851" y="5803390"/>
            <a:ext cx="3900703" cy="873213"/>
            <a:chOff x="0" y="0"/>
            <a:chExt cx="7801405" cy="1746426"/>
          </a:xfrm>
        </p:grpSpPr>
        <p:grpSp>
          <p:nvGrpSpPr>
            <p:cNvPr id="636" name="Google Shape;636;p13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637" name="Google Shape;637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38" name="Google Shape;638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3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640" name="Google Shape;640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41" name="Google Shape;641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3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643" name="Google Shape;643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44" name="Google Shape;644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3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646" name="Google Shape;646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47" name="Google Shape;647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3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649" name="Google Shape;649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50" name="Google Shape;650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3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652" name="Google Shape;652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53" name="Google Shape;653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3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655" name="Google Shape;655;p13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56" name="Google Shape;656;p13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3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658" name="Google Shape;658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59" name="Google Shape;659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3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661" name="Google Shape;661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62" name="Google Shape;662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3" name="Google Shape;663;p13"/>
          <p:cNvGrpSpPr/>
          <p:nvPr/>
        </p:nvGrpSpPr>
        <p:grpSpPr>
          <a:xfrm>
            <a:off x="335389" y="286126"/>
            <a:ext cx="3900703" cy="873213"/>
            <a:chOff x="0" y="0"/>
            <a:chExt cx="7801405" cy="1746426"/>
          </a:xfrm>
        </p:grpSpPr>
        <p:grpSp>
          <p:nvGrpSpPr>
            <p:cNvPr id="664" name="Google Shape;664;p13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665" name="Google Shape;665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66" name="Google Shape;666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7" name="Google Shape;667;p13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668" name="Google Shape;668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69" name="Google Shape;669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0" name="Google Shape;670;p13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671" name="Google Shape;671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72" name="Google Shape;672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3" name="Google Shape;673;p13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674" name="Google Shape;674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75" name="Google Shape;675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" name="Google Shape;676;p13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677" name="Google Shape;677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78" name="Google Shape;678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13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680" name="Google Shape;680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81" name="Google Shape;681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" name="Google Shape;682;p13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683" name="Google Shape;683;p13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84" name="Google Shape;684;p13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3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686" name="Google Shape;686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87" name="Google Shape;687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3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689" name="Google Shape;689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90" name="Google Shape;690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1" name="Google Shape;691;p13"/>
          <p:cNvGrpSpPr/>
          <p:nvPr/>
        </p:nvGrpSpPr>
        <p:grpSpPr>
          <a:xfrm rot="2821008">
            <a:off x="11306618" y="110579"/>
            <a:ext cx="704941" cy="796217"/>
            <a:chOff x="-95788" y="-89271"/>
            <a:chExt cx="1409883" cy="1592433"/>
          </a:xfrm>
        </p:grpSpPr>
        <p:grpSp>
          <p:nvGrpSpPr>
            <p:cNvPr id="692" name="Google Shape;692;p13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693" name="Google Shape;693;p1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94" name="Google Shape;694;p13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" name="Google Shape;695;p13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696" name="Google Shape;696;p1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97" name="Google Shape;697;p13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" name="Google Shape;698;p13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699" name="Google Shape;699;p13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00" name="Google Shape;700;p13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3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702" name="Google Shape;702;p13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03" name="Google Shape;703;p13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04" name="Google Shape;704;p13"/>
          <p:cNvSpPr/>
          <p:nvPr/>
        </p:nvSpPr>
        <p:spPr>
          <a:xfrm>
            <a:off x="8090085" y="4609498"/>
            <a:ext cx="557629" cy="888973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5" name="Google Shape;705;p13"/>
          <p:cNvSpPr txBox="1"/>
          <p:nvPr/>
        </p:nvSpPr>
        <p:spPr>
          <a:xfrm>
            <a:off x="2406894" y="1607904"/>
            <a:ext cx="7116792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WHY IS THIS PROJECT IMPORTANT?</a:t>
            </a:r>
            <a:endParaRPr sz="600" dirty="0"/>
          </a:p>
        </p:txBody>
      </p:sp>
      <p:sp>
        <p:nvSpPr>
          <p:cNvPr id="706" name="Google Shape;706;p13"/>
          <p:cNvSpPr txBox="1"/>
          <p:nvPr/>
        </p:nvSpPr>
        <p:spPr>
          <a:xfrm>
            <a:off x="1145320" y="1574990"/>
            <a:ext cx="990574" cy="969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5"/>
              </a:lnSpc>
            </a:pPr>
            <a:r>
              <a:rPr lang="en-US" sz="52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sz="1200"/>
          </a:p>
        </p:txBody>
      </p:sp>
      <p:sp>
        <p:nvSpPr>
          <p:cNvPr id="707" name="Google Shape;707;p13"/>
          <p:cNvSpPr txBox="1"/>
          <p:nvPr/>
        </p:nvSpPr>
        <p:spPr>
          <a:xfrm>
            <a:off x="1003861" y="3076644"/>
            <a:ext cx="6512553" cy="328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H" sz="2400" kern="1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Air pollution is </a:t>
            </a:r>
            <a:r>
              <a:rPr lang="en-GH" sz="2400" b="1" kern="1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 major health concern</a:t>
            </a:r>
            <a:r>
              <a:rPr lang="en-GH" sz="2400" kern="1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, and monitoring air quality helps in taking </a:t>
            </a:r>
            <a:r>
              <a:rPr lang="en-GH" sz="2400" b="1" kern="1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preventive measures.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H" sz="2400" kern="1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Traditional air monitoring systems are </a:t>
            </a:r>
            <a:r>
              <a:rPr lang="en-GH" sz="2400" b="1" kern="1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expensive</a:t>
            </a:r>
            <a:r>
              <a:rPr lang="en-GH" sz="2400" kern="1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and </a:t>
            </a:r>
            <a:r>
              <a:rPr lang="en-GH" sz="2400" b="1" kern="1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not easily accessible</a:t>
            </a:r>
            <a:r>
              <a:rPr lang="en-GH" sz="2400" kern="1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H" sz="2400" kern="1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This project aims to develop </a:t>
            </a:r>
            <a:r>
              <a:rPr lang="en-GH" sz="2400" b="1" kern="1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 cost-effective</a:t>
            </a:r>
            <a:r>
              <a:rPr lang="en-GH" sz="2400" kern="1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IoT-based </a:t>
            </a:r>
            <a:r>
              <a:rPr lang="en-GH" sz="2400" b="1" kern="1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air quality monitoring system</a:t>
            </a:r>
            <a:r>
              <a:rPr lang="en-GH" sz="2400" kern="1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</a:p>
        </p:txBody>
      </p:sp>
      <p:pic>
        <p:nvPicPr>
          <p:cNvPr id="4" name="Google Shape;1794;p28">
            <a:extLst>
              <a:ext uri="{FF2B5EF4-FFF2-40B4-BE49-F238E27FC236}">
                <a16:creationId xmlns:a16="http://schemas.microsoft.com/office/drawing/2014/main" id="{007FD102-2B2E-2BBF-1134-687105B1E74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2957" y="3102924"/>
            <a:ext cx="2092418" cy="2030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>
          <a:extLst>
            <a:ext uri="{FF2B5EF4-FFF2-40B4-BE49-F238E27FC236}">
              <a16:creationId xmlns:a16="http://schemas.microsoft.com/office/drawing/2014/main" id="{853DFCBD-6196-EDA4-D33E-A05437E5C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oogle Shape;629;p13">
            <a:extLst>
              <a:ext uri="{FF2B5EF4-FFF2-40B4-BE49-F238E27FC236}">
                <a16:creationId xmlns:a16="http://schemas.microsoft.com/office/drawing/2014/main" id="{08AB8ACD-5B94-D8E9-4938-5BA336D5C230}"/>
              </a:ext>
            </a:extLst>
          </p:cNvPr>
          <p:cNvGrpSpPr/>
          <p:nvPr/>
        </p:nvGrpSpPr>
        <p:grpSpPr>
          <a:xfrm>
            <a:off x="685801" y="1536906"/>
            <a:ext cx="1377043" cy="958105"/>
            <a:chOff x="0" y="-47625"/>
            <a:chExt cx="544017" cy="378511"/>
          </a:xfrm>
        </p:grpSpPr>
        <p:sp>
          <p:nvSpPr>
            <p:cNvPr id="630" name="Google Shape;630;p13">
              <a:extLst>
                <a:ext uri="{FF2B5EF4-FFF2-40B4-BE49-F238E27FC236}">
                  <a16:creationId xmlns:a16="http://schemas.microsoft.com/office/drawing/2014/main" id="{DF051BA1-80F1-DC79-3A20-A2ECDDA59CF3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631" name="Google Shape;631;p13">
              <a:extLst>
                <a:ext uri="{FF2B5EF4-FFF2-40B4-BE49-F238E27FC236}">
                  <a16:creationId xmlns:a16="http://schemas.microsoft.com/office/drawing/2014/main" id="{F12AE409-F441-16C3-7827-E8975419C645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2" name="Google Shape;632;p13">
            <a:extLst>
              <a:ext uri="{FF2B5EF4-FFF2-40B4-BE49-F238E27FC236}">
                <a16:creationId xmlns:a16="http://schemas.microsoft.com/office/drawing/2014/main" id="{5363697B-986F-9790-F50A-9E11C69C1B9D}"/>
              </a:ext>
            </a:extLst>
          </p:cNvPr>
          <p:cNvGrpSpPr/>
          <p:nvPr/>
        </p:nvGrpSpPr>
        <p:grpSpPr>
          <a:xfrm>
            <a:off x="758851" y="1419527"/>
            <a:ext cx="1377043" cy="958105"/>
            <a:chOff x="0" y="-47625"/>
            <a:chExt cx="544017" cy="378511"/>
          </a:xfrm>
        </p:grpSpPr>
        <p:sp>
          <p:nvSpPr>
            <p:cNvPr id="633" name="Google Shape;633;p13">
              <a:extLst>
                <a:ext uri="{FF2B5EF4-FFF2-40B4-BE49-F238E27FC236}">
                  <a16:creationId xmlns:a16="http://schemas.microsoft.com/office/drawing/2014/main" id="{EAF7F144-6ED6-D9D8-26CD-D2C7FE65DD5C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634" name="Google Shape;634;p13">
              <a:extLst>
                <a:ext uri="{FF2B5EF4-FFF2-40B4-BE49-F238E27FC236}">
                  <a16:creationId xmlns:a16="http://schemas.microsoft.com/office/drawing/2014/main" id="{BAD5AAE7-A940-A76A-D216-44C7A4E50194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5" name="Google Shape;635;p13">
            <a:extLst>
              <a:ext uri="{FF2B5EF4-FFF2-40B4-BE49-F238E27FC236}">
                <a16:creationId xmlns:a16="http://schemas.microsoft.com/office/drawing/2014/main" id="{C46B4EAB-E348-68D2-3485-50259A70EF10}"/>
              </a:ext>
            </a:extLst>
          </p:cNvPr>
          <p:cNvGrpSpPr/>
          <p:nvPr/>
        </p:nvGrpSpPr>
        <p:grpSpPr>
          <a:xfrm>
            <a:off x="7999851" y="5803390"/>
            <a:ext cx="3900703" cy="873213"/>
            <a:chOff x="0" y="0"/>
            <a:chExt cx="7801405" cy="1746426"/>
          </a:xfrm>
        </p:grpSpPr>
        <p:grpSp>
          <p:nvGrpSpPr>
            <p:cNvPr id="636" name="Google Shape;636;p13">
              <a:extLst>
                <a:ext uri="{FF2B5EF4-FFF2-40B4-BE49-F238E27FC236}">
                  <a16:creationId xmlns:a16="http://schemas.microsoft.com/office/drawing/2014/main" id="{E1DDEDBF-9636-7D71-F553-BA8222A25DC4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637" name="Google Shape;637;p13">
                <a:extLst>
                  <a:ext uri="{FF2B5EF4-FFF2-40B4-BE49-F238E27FC236}">
                    <a16:creationId xmlns:a16="http://schemas.microsoft.com/office/drawing/2014/main" id="{1291D1AE-BE56-3440-BF65-B36477BC91EF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38" name="Google Shape;638;p13">
                <a:extLst>
                  <a:ext uri="{FF2B5EF4-FFF2-40B4-BE49-F238E27FC236}">
                    <a16:creationId xmlns:a16="http://schemas.microsoft.com/office/drawing/2014/main" id="{59400A72-5DF4-1BA4-C82D-6E93AC0F8A7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3">
              <a:extLst>
                <a:ext uri="{FF2B5EF4-FFF2-40B4-BE49-F238E27FC236}">
                  <a16:creationId xmlns:a16="http://schemas.microsoft.com/office/drawing/2014/main" id="{64B55DB4-17B9-1F7E-EC9E-5FF2E7AA0E0D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640" name="Google Shape;640;p13">
                <a:extLst>
                  <a:ext uri="{FF2B5EF4-FFF2-40B4-BE49-F238E27FC236}">
                    <a16:creationId xmlns:a16="http://schemas.microsoft.com/office/drawing/2014/main" id="{B60165F6-F98D-9DB2-2001-7DBCC841E64D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41" name="Google Shape;641;p13">
                <a:extLst>
                  <a:ext uri="{FF2B5EF4-FFF2-40B4-BE49-F238E27FC236}">
                    <a16:creationId xmlns:a16="http://schemas.microsoft.com/office/drawing/2014/main" id="{2D32D400-ABF2-2309-B5D6-8D38A905642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3">
              <a:extLst>
                <a:ext uri="{FF2B5EF4-FFF2-40B4-BE49-F238E27FC236}">
                  <a16:creationId xmlns:a16="http://schemas.microsoft.com/office/drawing/2014/main" id="{7010535A-A23D-2A03-AC9A-B24F72452EE6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643" name="Google Shape;643;p13">
                <a:extLst>
                  <a:ext uri="{FF2B5EF4-FFF2-40B4-BE49-F238E27FC236}">
                    <a16:creationId xmlns:a16="http://schemas.microsoft.com/office/drawing/2014/main" id="{758AA7D1-5A85-C665-9889-0EBEACF0F798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44" name="Google Shape;644;p13">
                <a:extLst>
                  <a:ext uri="{FF2B5EF4-FFF2-40B4-BE49-F238E27FC236}">
                    <a16:creationId xmlns:a16="http://schemas.microsoft.com/office/drawing/2014/main" id="{E7829FC7-71D4-33E1-2894-617ACAB8576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3">
              <a:extLst>
                <a:ext uri="{FF2B5EF4-FFF2-40B4-BE49-F238E27FC236}">
                  <a16:creationId xmlns:a16="http://schemas.microsoft.com/office/drawing/2014/main" id="{56EE3130-C2B4-A0C9-3000-93DE39FFBD80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646" name="Google Shape;646;p13">
                <a:extLst>
                  <a:ext uri="{FF2B5EF4-FFF2-40B4-BE49-F238E27FC236}">
                    <a16:creationId xmlns:a16="http://schemas.microsoft.com/office/drawing/2014/main" id="{A3EC53ED-8702-E7A6-216D-75CFBAA715C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47" name="Google Shape;647;p13">
                <a:extLst>
                  <a:ext uri="{FF2B5EF4-FFF2-40B4-BE49-F238E27FC236}">
                    <a16:creationId xmlns:a16="http://schemas.microsoft.com/office/drawing/2014/main" id="{C145093A-5F3F-ADBA-B6CF-D70D43432A3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3">
              <a:extLst>
                <a:ext uri="{FF2B5EF4-FFF2-40B4-BE49-F238E27FC236}">
                  <a16:creationId xmlns:a16="http://schemas.microsoft.com/office/drawing/2014/main" id="{DD507093-CA38-CCE3-EFD8-10C2AA6DB934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649" name="Google Shape;649;p13">
                <a:extLst>
                  <a:ext uri="{FF2B5EF4-FFF2-40B4-BE49-F238E27FC236}">
                    <a16:creationId xmlns:a16="http://schemas.microsoft.com/office/drawing/2014/main" id="{164E2176-D0FC-D64C-0672-FBCF86496350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50" name="Google Shape;650;p13">
                <a:extLst>
                  <a:ext uri="{FF2B5EF4-FFF2-40B4-BE49-F238E27FC236}">
                    <a16:creationId xmlns:a16="http://schemas.microsoft.com/office/drawing/2014/main" id="{80505633-52E6-9914-5653-5AB3D92FEF3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3">
              <a:extLst>
                <a:ext uri="{FF2B5EF4-FFF2-40B4-BE49-F238E27FC236}">
                  <a16:creationId xmlns:a16="http://schemas.microsoft.com/office/drawing/2014/main" id="{8C79D435-768C-DE32-631D-17DAC11ACA5C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652" name="Google Shape;652;p13">
                <a:extLst>
                  <a:ext uri="{FF2B5EF4-FFF2-40B4-BE49-F238E27FC236}">
                    <a16:creationId xmlns:a16="http://schemas.microsoft.com/office/drawing/2014/main" id="{3C03CC09-3FAE-CC5A-F46F-CB231E7AA2AA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53" name="Google Shape;653;p13">
                <a:extLst>
                  <a:ext uri="{FF2B5EF4-FFF2-40B4-BE49-F238E27FC236}">
                    <a16:creationId xmlns:a16="http://schemas.microsoft.com/office/drawing/2014/main" id="{E292448C-9C71-AC25-6641-4113A5E8C8D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3">
              <a:extLst>
                <a:ext uri="{FF2B5EF4-FFF2-40B4-BE49-F238E27FC236}">
                  <a16:creationId xmlns:a16="http://schemas.microsoft.com/office/drawing/2014/main" id="{56899963-EA42-8CF7-4632-B447A94260B7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655" name="Google Shape;655;p13">
                <a:extLst>
                  <a:ext uri="{FF2B5EF4-FFF2-40B4-BE49-F238E27FC236}">
                    <a16:creationId xmlns:a16="http://schemas.microsoft.com/office/drawing/2014/main" id="{E12F5A64-25B1-47E4-4BCE-4D8C261CABAC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56" name="Google Shape;656;p13">
                <a:extLst>
                  <a:ext uri="{FF2B5EF4-FFF2-40B4-BE49-F238E27FC236}">
                    <a16:creationId xmlns:a16="http://schemas.microsoft.com/office/drawing/2014/main" id="{AF0305EE-849B-17FB-F9F8-BA92378B290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3">
              <a:extLst>
                <a:ext uri="{FF2B5EF4-FFF2-40B4-BE49-F238E27FC236}">
                  <a16:creationId xmlns:a16="http://schemas.microsoft.com/office/drawing/2014/main" id="{0FA511C4-BBE1-242B-94E9-313F91BE8340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658" name="Google Shape;658;p13">
                <a:extLst>
                  <a:ext uri="{FF2B5EF4-FFF2-40B4-BE49-F238E27FC236}">
                    <a16:creationId xmlns:a16="http://schemas.microsoft.com/office/drawing/2014/main" id="{EDC68805-3CDE-BACC-9C03-77408BCADEE7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59" name="Google Shape;659;p13">
                <a:extLst>
                  <a:ext uri="{FF2B5EF4-FFF2-40B4-BE49-F238E27FC236}">
                    <a16:creationId xmlns:a16="http://schemas.microsoft.com/office/drawing/2014/main" id="{215294E4-84E5-BB2E-7CCD-F96CD8286F1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3">
              <a:extLst>
                <a:ext uri="{FF2B5EF4-FFF2-40B4-BE49-F238E27FC236}">
                  <a16:creationId xmlns:a16="http://schemas.microsoft.com/office/drawing/2014/main" id="{24F0CDCF-9E55-EB07-8493-72291F8D7540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661" name="Google Shape;661;p13">
                <a:extLst>
                  <a:ext uri="{FF2B5EF4-FFF2-40B4-BE49-F238E27FC236}">
                    <a16:creationId xmlns:a16="http://schemas.microsoft.com/office/drawing/2014/main" id="{65009225-1B60-3107-E7C9-0D1B170EA812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62" name="Google Shape;662;p13">
                <a:extLst>
                  <a:ext uri="{FF2B5EF4-FFF2-40B4-BE49-F238E27FC236}">
                    <a16:creationId xmlns:a16="http://schemas.microsoft.com/office/drawing/2014/main" id="{1393D9D7-8A9B-115D-D0A4-DBBDD1420E9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3" name="Google Shape;663;p13">
            <a:extLst>
              <a:ext uri="{FF2B5EF4-FFF2-40B4-BE49-F238E27FC236}">
                <a16:creationId xmlns:a16="http://schemas.microsoft.com/office/drawing/2014/main" id="{6D71AD88-1790-148A-1239-3ABA87CF87B2}"/>
              </a:ext>
            </a:extLst>
          </p:cNvPr>
          <p:cNvGrpSpPr/>
          <p:nvPr/>
        </p:nvGrpSpPr>
        <p:grpSpPr>
          <a:xfrm>
            <a:off x="335389" y="286126"/>
            <a:ext cx="3900703" cy="873213"/>
            <a:chOff x="0" y="0"/>
            <a:chExt cx="7801405" cy="1746426"/>
          </a:xfrm>
        </p:grpSpPr>
        <p:grpSp>
          <p:nvGrpSpPr>
            <p:cNvPr id="664" name="Google Shape;664;p13">
              <a:extLst>
                <a:ext uri="{FF2B5EF4-FFF2-40B4-BE49-F238E27FC236}">
                  <a16:creationId xmlns:a16="http://schemas.microsoft.com/office/drawing/2014/main" id="{88B31B8C-9FC7-004A-1BA1-9CFFD4DC855E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665" name="Google Shape;665;p13">
                <a:extLst>
                  <a:ext uri="{FF2B5EF4-FFF2-40B4-BE49-F238E27FC236}">
                    <a16:creationId xmlns:a16="http://schemas.microsoft.com/office/drawing/2014/main" id="{672C8BBD-B077-C932-2A59-89486FD693C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66" name="Google Shape;666;p13">
                <a:extLst>
                  <a:ext uri="{FF2B5EF4-FFF2-40B4-BE49-F238E27FC236}">
                    <a16:creationId xmlns:a16="http://schemas.microsoft.com/office/drawing/2014/main" id="{F7E0E950-98D0-0B94-819B-2910C593E1E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7" name="Google Shape;667;p13">
              <a:extLst>
                <a:ext uri="{FF2B5EF4-FFF2-40B4-BE49-F238E27FC236}">
                  <a16:creationId xmlns:a16="http://schemas.microsoft.com/office/drawing/2014/main" id="{E60B2B55-7094-1679-4C45-A1E52BF2DCEA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668" name="Google Shape;668;p13">
                <a:extLst>
                  <a:ext uri="{FF2B5EF4-FFF2-40B4-BE49-F238E27FC236}">
                    <a16:creationId xmlns:a16="http://schemas.microsoft.com/office/drawing/2014/main" id="{0E5AF87B-6799-8B4B-2E3C-47D7649FC58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69" name="Google Shape;669;p13">
                <a:extLst>
                  <a:ext uri="{FF2B5EF4-FFF2-40B4-BE49-F238E27FC236}">
                    <a16:creationId xmlns:a16="http://schemas.microsoft.com/office/drawing/2014/main" id="{092D6658-D8ED-E868-A104-E5F4A926295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0" name="Google Shape;670;p13">
              <a:extLst>
                <a:ext uri="{FF2B5EF4-FFF2-40B4-BE49-F238E27FC236}">
                  <a16:creationId xmlns:a16="http://schemas.microsoft.com/office/drawing/2014/main" id="{1E66B8D5-A6EA-717B-53E7-DA971E17E0E0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671" name="Google Shape;671;p13">
                <a:extLst>
                  <a:ext uri="{FF2B5EF4-FFF2-40B4-BE49-F238E27FC236}">
                    <a16:creationId xmlns:a16="http://schemas.microsoft.com/office/drawing/2014/main" id="{CD400965-E0C5-7895-044E-7DBBAF750844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72" name="Google Shape;672;p13">
                <a:extLst>
                  <a:ext uri="{FF2B5EF4-FFF2-40B4-BE49-F238E27FC236}">
                    <a16:creationId xmlns:a16="http://schemas.microsoft.com/office/drawing/2014/main" id="{96787B21-FF0D-70D8-52D0-95608CD3A7D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3" name="Google Shape;673;p13">
              <a:extLst>
                <a:ext uri="{FF2B5EF4-FFF2-40B4-BE49-F238E27FC236}">
                  <a16:creationId xmlns:a16="http://schemas.microsoft.com/office/drawing/2014/main" id="{7E7F90CE-AF00-6CE0-839C-5D4B7E23BEB2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674" name="Google Shape;674;p13">
                <a:extLst>
                  <a:ext uri="{FF2B5EF4-FFF2-40B4-BE49-F238E27FC236}">
                    <a16:creationId xmlns:a16="http://schemas.microsoft.com/office/drawing/2014/main" id="{6D8472AE-5499-2965-DA3D-F7929A8E1A4D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75" name="Google Shape;675;p13">
                <a:extLst>
                  <a:ext uri="{FF2B5EF4-FFF2-40B4-BE49-F238E27FC236}">
                    <a16:creationId xmlns:a16="http://schemas.microsoft.com/office/drawing/2014/main" id="{8F07D039-B725-F08F-B035-5E25F79A25E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" name="Google Shape;676;p13">
              <a:extLst>
                <a:ext uri="{FF2B5EF4-FFF2-40B4-BE49-F238E27FC236}">
                  <a16:creationId xmlns:a16="http://schemas.microsoft.com/office/drawing/2014/main" id="{D1F27F42-85D4-0C2B-79E5-FA6401D48600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677" name="Google Shape;677;p13">
                <a:extLst>
                  <a:ext uri="{FF2B5EF4-FFF2-40B4-BE49-F238E27FC236}">
                    <a16:creationId xmlns:a16="http://schemas.microsoft.com/office/drawing/2014/main" id="{28758BC4-71B1-29BD-BCE3-FCAE23D92329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78" name="Google Shape;678;p13">
                <a:extLst>
                  <a:ext uri="{FF2B5EF4-FFF2-40B4-BE49-F238E27FC236}">
                    <a16:creationId xmlns:a16="http://schemas.microsoft.com/office/drawing/2014/main" id="{824BCF02-9246-9569-B7FB-C330F1A65FE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13">
              <a:extLst>
                <a:ext uri="{FF2B5EF4-FFF2-40B4-BE49-F238E27FC236}">
                  <a16:creationId xmlns:a16="http://schemas.microsoft.com/office/drawing/2014/main" id="{CD9C7315-6145-22A1-D353-08E1AB75BB20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680" name="Google Shape;680;p13">
                <a:extLst>
                  <a:ext uri="{FF2B5EF4-FFF2-40B4-BE49-F238E27FC236}">
                    <a16:creationId xmlns:a16="http://schemas.microsoft.com/office/drawing/2014/main" id="{E7DEAE31-73B8-07BC-F00F-1B9C799DAF94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81" name="Google Shape;681;p13">
                <a:extLst>
                  <a:ext uri="{FF2B5EF4-FFF2-40B4-BE49-F238E27FC236}">
                    <a16:creationId xmlns:a16="http://schemas.microsoft.com/office/drawing/2014/main" id="{E47CE1C2-7BD4-26E8-D522-A8AB63C9979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" name="Google Shape;682;p13">
              <a:extLst>
                <a:ext uri="{FF2B5EF4-FFF2-40B4-BE49-F238E27FC236}">
                  <a16:creationId xmlns:a16="http://schemas.microsoft.com/office/drawing/2014/main" id="{C8C5949A-907C-BACA-8584-9314A3A24B3A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683" name="Google Shape;683;p13">
                <a:extLst>
                  <a:ext uri="{FF2B5EF4-FFF2-40B4-BE49-F238E27FC236}">
                    <a16:creationId xmlns:a16="http://schemas.microsoft.com/office/drawing/2014/main" id="{9632EBF4-3C02-5925-DC0C-CF3C8D36F405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84" name="Google Shape;684;p13">
                <a:extLst>
                  <a:ext uri="{FF2B5EF4-FFF2-40B4-BE49-F238E27FC236}">
                    <a16:creationId xmlns:a16="http://schemas.microsoft.com/office/drawing/2014/main" id="{A4305BB1-070C-0F3B-9A31-B2EEA24489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3">
              <a:extLst>
                <a:ext uri="{FF2B5EF4-FFF2-40B4-BE49-F238E27FC236}">
                  <a16:creationId xmlns:a16="http://schemas.microsoft.com/office/drawing/2014/main" id="{A0C55D08-A8AF-8FF8-5717-5AD195EA0BFE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686" name="Google Shape;686;p13">
                <a:extLst>
                  <a:ext uri="{FF2B5EF4-FFF2-40B4-BE49-F238E27FC236}">
                    <a16:creationId xmlns:a16="http://schemas.microsoft.com/office/drawing/2014/main" id="{FD85C1C6-34C6-608D-588C-09095DE41433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87" name="Google Shape;687;p13">
                <a:extLst>
                  <a:ext uri="{FF2B5EF4-FFF2-40B4-BE49-F238E27FC236}">
                    <a16:creationId xmlns:a16="http://schemas.microsoft.com/office/drawing/2014/main" id="{A56C296E-08D1-5882-599E-80DFC4350BF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3">
              <a:extLst>
                <a:ext uri="{FF2B5EF4-FFF2-40B4-BE49-F238E27FC236}">
                  <a16:creationId xmlns:a16="http://schemas.microsoft.com/office/drawing/2014/main" id="{0BB5FE75-3B22-8CE5-72E0-0782AB20F9B5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689" name="Google Shape;689;p13">
                <a:extLst>
                  <a:ext uri="{FF2B5EF4-FFF2-40B4-BE49-F238E27FC236}">
                    <a16:creationId xmlns:a16="http://schemas.microsoft.com/office/drawing/2014/main" id="{F07D5AF7-715B-75B6-A528-FD3F01107ACB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90" name="Google Shape;690;p13">
                <a:extLst>
                  <a:ext uri="{FF2B5EF4-FFF2-40B4-BE49-F238E27FC236}">
                    <a16:creationId xmlns:a16="http://schemas.microsoft.com/office/drawing/2014/main" id="{A380E6A3-020A-7335-E786-6BC9C7B01F8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1" name="Google Shape;691;p13">
            <a:extLst>
              <a:ext uri="{FF2B5EF4-FFF2-40B4-BE49-F238E27FC236}">
                <a16:creationId xmlns:a16="http://schemas.microsoft.com/office/drawing/2014/main" id="{EDC0B598-6134-BDEC-DCAF-135D214DB539}"/>
              </a:ext>
            </a:extLst>
          </p:cNvPr>
          <p:cNvGrpSpPr/>
          <p:nvPr/>
        </p:nvGrpSpPr>
        <p:grpSpPr>
          <a:xfrm rot="2821008">
            <a:off x="11306618" y="110579"/>
            <a:ext cx="704941" cy="796217"/>
            <a:chOff x="-95788" y="-89271"/>
            <a:chExt cx="1409883" cy="1592433"/>
          </a:xfrm>
        </p:grpSpPr>
        <p:grpSp>
          <p:nvGrpSpPr>
            <p:cNvPr id="692" name="Google Shape;692;p13">
              <a:extLst>
                <a:ext uri="{FF2B5EF4-FFF2-40B4-BE49-F238E27FC236}">
                  <a16:creationId xmlns:a16="http://schemas.microsoft.com/office/drawing/2014/main" id="{0B96166D-C995-4ED3-1EAE-D2093BC9711F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693" name="Google Shape;693;p13">
                <a:extLst>
                  <a:ext uri="{FF2B5EF4-FFF2-40B4-BE49-F238E27FC236}">
                    <a16:creationId xmlns:a16="http://schemas.microsoft.com/office/drawing/2014/main" id="{4B008C6E-E942-E3B2-C2A5-14EA60BF76DC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94" name="Google Shape;694;p13">
                <a:extLst>
                  <a:ext uri="{FF2B5EF4-FFF2-40B4-BE49-F238E27FC236}">
                    <a16:creationId xmlns:a16="http://schemas.microsoft.com/office/drawing/2014/main" id="{93D89130-9F50-AE29-DEE2-A1C2CBAAD23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" name="Google Shape;695;p13">
              <a:extLst>
                <a:ext uri="{FF2B5EF4-FFF2-40B4-BE49-F238E27FC236}">
                  <a16:creationId xmlns:a16="http://schemas.microsoft.com/office/drawing/2014/main" id="{EA2FA0D6-C989-A82F-16F4-11AD29DE03B1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696" name="Google Shape;696;p13">
                <a:extLst>
                  <a:ext uri="{FF2B5EF4-FFF2-40B4-BE49-F238E27FC236}">
                    <a16:creationId xmlns:a16="http://schemas.microsoft.com/office/drawing/2014/main" id="{D2CDE443-5164-70E3-E7F9-69450774F8C5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697" name="Google Shape;697;p13">
                <a:extLst>
                  <a:ext uri="{FF2B5EF4-FFF2-40B4-BE49-F238E27FC236}">
                    <a16:creationId xmlns:a16="http://schemas.microsoft.com/office/drawing/2014/main" id="{F0AEC2E2-8740-F52E-DBDF-9A9602E1266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" name="Google Shape;698;p13">
              <a:extLst>
                <a:ext uri="{FF2B5EF4-FFF2-40B4-BE49-F238E27FC236}">
                  <a16:creationId xmlns:a16="http://schemas.microsoft.com/office/drawing/2014/main" id="{C3DFA44E-F595-7DA0-072C-758B0F8FFDB7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699" name="Google Shape;699;p13">
                <a:extLst>
                  <a:ext uri="{FF2B5EF4-FFF2-40B4-BE49-F238E27FC236}">
                    <a16:creationId xmlns:a16="http://schemas.microsoft.com/office/drawing/2014/main" id="{A8FA8EFB-2955-F9A3-4716-F467C10B25A4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00" name="Google Shape;700;p13">
                <a:extLst>
                  <a:ext uri="{FF2B5EF4-FFF2-40B4-BE49-F238E27FC236}">
                    <a16:creationId xmlns:a16="http://schemas.microsoft.com/office/drawing/2014/main" id="{04FC14CC-2565-A461-FF07-A09CA9259DA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3">
              <a:extLst>
                <a:ext uri="{FF2B5EF4-FFF2-40B4-BE49-F238E27FC236}">
                  <a16:creationId xmlns:a16="http://schemas.microsoft.com/office/drawing/2014/main" id="{E5757207-613E-BDB1-3962-C932381B0A5D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702" name="Google Shape;702;p13">
                <a:extLst>
                  <a:ext uri="{FF2B5EF4-FFF2-40B4-BE49-F238E27FC236}">
                    <a16:creationId xmlns:a16="http://schemas.microsoft.com/office/drawing/2014/main" id="{709C9C93-65DE-E329-06F8-D7AF5259CF49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03" name="Google Shape;703;p13">
                <a:extLst>
                  <a:ext uri="{FF2B5EF4-FFF2-40B4-BE49-F238E27FC236}">
                    <a16:creationId xmlns:a16="http://schemas.microsoft.com/office/drawing/2014/main" id="{78615FAB-17D0-8F7F-9DBD-7E3908FBF11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04" name="Google Shape;704;p13">
            <a:extLst>
              <a:ext uri="{FF2B5EF4-FFF2-40B4-BE49-F238E27FC236}">
                <a16:creationId xmlns:a16="http://schemas.microsoft.com/office/drawing/2014/main" id="{03A8B36C-FFF7-00A6-D772-A9C59536553C}"/>
              </a:ext>
            </a:extLst>
          </p:cNvPr>
          <p:cNvSpPr/>
          <p:nvPr/>
        </p:nvSpPr>
        <p:spPr>
          <a:xfrm>
            <a:off x="8647714" y="2332601"/>
            <a:ext cx="557629" cy="888973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5" name="Google Shape;705;p13">
            <a:extLst>
              <a:ext uri="{FF2B5EF4-FFF2-40B4-BE49-F238E27FC236}">
                <a16:creationId xmlns:a16="http://schemas.microsoft.com/office/drawing/2014/main" id="{E44C5F9A-439A-9AEE-F8F6-DFB8A7BF09EC}"/>
              </a:ext>
            </a:extLst>
          </p:cNvPr>
          <p:cNvSpPr txBox="1"/>
          <p:nvPr/>
        </p:nvSpPr>
        <p:spPr>
          <a:xfrm>
            <a:off x="2406894" y="1607904"/>
            <a:ext cx="7116792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KEY OBJECTIVES</a:t>
            </a:r>
            <a:endParaRPr sz="600" dirty="0"/>
          </a:p>
        </p:txBody>
      </p:sp>
      <p:sp>
        <p:nvSpPr>
          <p:cNvPr id="706" name="Google Shape;706;p13">
            <a:extLst>
              <a:ext uri="{FF2B5EF4-FFF2-40B4-BE49-F238E27FC236}">
                <a16:creationId xmlns:a16="http://schemas.microsoft.com/office/drawing/2014/main" id="{7CA387FF-D909-2593-A3DC-1E18F9505152}"/>
              </a:ext>
            </a:extLst>
          </p:cNvPr>
          <p:cNvSpPr txBox="1"/>
          <p:nvPr/>
        </p:nvSpPr>
        <p:spPr>
          <a:xfrm>
            <a:off x="1145320" y="1574990"/>
            <a:ext cx="990574" cy="969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5"/>
              </a:lnSpc>
            </a:pPr>
            <a:r>
              <a:rPr lang="en-US" sz="524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 sz="1200" dirty="0"/>
          </a:p>
        </p:txBody>
      </p:sp>
      <p:sp>
        <p:nvSpPr>
          <p:cNvPr id="707" name="Google Shape;707;p13">
            <a:extLst>
              <a:ext uri="{FF2B5EF4-FFF2-40B4-BE49-F238E27FC236}">
                <a16:creationId xmlns:a16="http://schemas.microsoft.com/office/drawing/2014/main" id="{CA97664C-5B69-3ED7-4057-529D4F34C40C}"/>
              </a:ext>
            </a:extLst>
          </p:cNvPr>
          <p:cNvSpPr txBox="1"/>
          <p:nvPr/>
        </p:nvSpPr>
        <p:spPr>
          <a:xfrm>
            <a:off x="1097992" y="2890744"/>
            <a:ext cx="6512553" cy="3383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H" sz="2400" kern="1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Measure air quality using an </a:t>
            </a:r>
            <a:r>
              <a:rPr lang="en-GH" sz="2400" b="1" kern="1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MQ-2 gas sensor</a:t>
            </a:r>
            <a:r>
              <a:rPr lang="en-GH" sz="2400" kern="1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H" sz="2400" kern="1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Display readings on an </a:t>
            </a:r>
            <a:r>
              <a:rPr lang="en-GH" sz="2400" b="1" kern="1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OLED screen</a:t>
            </a:r>
            <a:r>
              <a:rPr lang="en-GH" sz="2400" kern="1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H" sz="2400" kern="1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Use an </a:t>
            </a:r>
            <a:r>
              <a:rPr lang="en-GH" sz="2400" b="1" kern="1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LED indicator</a:t>
            </a:r>
            <a:r>
              <a:rPr lang="en-GH" sz="2400" kern="1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to signal high pollution levels.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H" sz="2400" kern="1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Monitor temperature &amp; humidity with a </a:t>
            </a:r>
            <a:r>
              <a:rPr lang="en-GH" sz="2400" b="1" kern="1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DHT22 sensor</a:t>
            </a:r>
            <a:r>
              <a:rPr lang="en-GH" sz="2400" kern="1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</a:p>
        </p:txBody>
      </p:sp>
      <p:pic>
        <p:nvPicPr>
          <p:cNvPr id="708" name="Google Shape;708;p13">
            <a:extLst>
              <a:ext uri="{FF2B5EF4-FFF2-40B4-BE49-F238E27FC236}">
                <a16:creationId xmlns:a16="http://schemas.microsoft.com/office/drawing/2014/main" id="{AFEF2F0B-5BAA-68EE-CF8F-6F999372727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1785" y="2184717"/>
            <a:ext cx="3163211" cy="319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055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12">
          <a:extLst>
            <a:ext uri="{FF2B5EF4-FFF2-40B4-BE49-F238E27FC236}">
              <a16:creationId xmlns:a16="http://schemas.microsoft.com/office/drawing/2014/main" id="{FCFC02C4-BC5C-F926-DE87-B8D520A6D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4">
            <a:extLst>
              <a:ext uri="{FF2B5EF4-FFF2-40B4-BE49-F238E27FC236}">
                <a16:creationId xmlns:a16="http://schemas.microsoft.com/office/drawing/2014/main" id="{5A2F535B-FC37-3CF8-68AB-F770B12D3F55}"/>
              </a:ext>
            </a:extLst>
          </p:cNvPr>
          <p:cNvSpPr/>
          <p:nvPr/>
        </p:nvSpPr>
        <p:spPr>
          <a:xfrm>
            <a:off x="900064" y="894263"/>
            <a:ext cx="9901969" cy="3008294"/>
          </a:xfrm>
          <a:prstGeom prst="rect">
            <a:avLst/>
          </a:prstGeom>
          <a:solidFill>
            <a:srgbClr val="393A3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grpSp>
        <p:nvGrpSpPr>
          <p:cNvPr id="714" name="Google Shape;714;p14">
            <a:extLst>
              <a:ext uri="{FF2B5EF4-FFF2-40B4-BE49-F238E27FC236}">
                <a16:creationId xmlns:a16="http://schemas.microsoft.com/office/drawing/2014/main" id="{D9F703FA-793F-9EC3-BB81-FC1AD1C55D4D}"/>
              </a:ext>
            </a:extLst>
          </p:cNvPr>
          <p:cNvGrpSpPr/>
          <p:nvPr/>
        </p:nvGrpSpPr>
        <p:grpSpPr>
          <a:xfrm rot="2821008">
            <a:off x="11306618" y="110579"/>
            <a:ext cx="704941" cy="796217"/>
            <a:chOff x="-95788" y="-89271"/>
            <a:chExt cx="1409883" cy="1592433"/>
          </a:xfrm>
        </p:grpSpPr>
        <p:grpSp>
          <p:nvGrpSpPr>
            <p:cNvPr id="715" name="Google Shape;715;p14">
              <a:extLst>
                <a:ext uri="{FF2B5EF4-FFF2-40B4-BE49-F238E27FC236}">
                  <a16:creationId xmlns:a16="http://schemas.microsoft.com/office/drawing/2014/main" id="{55869638-A0AF-A270-3058-49C8DA73D8C3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716" name="Google Shape;716;p14">
                <a:extLst>
                  <a:ext uri="{FF2B5EF4-FFF2-40B4-BE49-F238E27FC236}">
                    <a16:creationId xmlns:a16="http://schemas.microsoft.com/office/drawing/2014/main" id="{9386E632-E7C9-89BA-2568-C8FE726F3AD9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17" name="Google Shape;717;p14">
                <a:extLst>
                  <a:ext uri="{FF2B5EF4-FFF2-40B4-BE49-F238E27FC236}">
                    <a16:creationId xmlns:a16="http://schemas.microsoft.com/office/drawing/2014/main" id="{58EF1A8C-B36D-C3CD-A0E5-1F05F5BA511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4">
              <a:extLst>
                <a:ext uri="{FF2B5EF4-FFF2-40B4-BE49-F238E27FC236}">
                  <a16:creationId xmlns:a16="http://schemas.microsoft.com/office/drawing/2014/main" id="{92841CEF-178D-8EF9-81F0-3FCD7FA9AD04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719" name="Google Shape;719;p14">
                <a:extLst>
                  <a:ext uri="{FF2B5EF4-FFF2-40B4-BE49-F238E27FC236}">
                    <a16:creationId xmlns:a16="http://schemas.microsoft.com/office/drawing/2014/main" id="{81A0B6A1-AA59-51E6-88FC-C459A6AA7356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20" name="Google Shape;720;p14">
                <a:extLst>
                  <a:ext uri="{FF2B5EF4-FFF2-40B4-BE49-F238E27FC236}">
                    <a16:creationId xmlns:a16="http://schemas.microsoft.com/office/drawing/2014/main" id="{69BD509C-F00A-9360-9127-D7C8697E950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" name="Google Shape;721;p14">
              <a:extLst>
                <a:ext uri="{FF2B5EF4-FFF2-40B4-BE49-F238E27FC236}">
                  <a16:creationId xmlns:a16="http://schemas.microsoft.com/office/drawing/2014/main" id="{2327CE2E-5164-0CE9-D7E0-ECA63DF47D91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722" name="Google Shape;722;p14">
                <a:extLst>
                  <a:ext uri="{FF2B5EF4-FFF2-40B4-BE49-F238E27FC236}">
                    <a16:creationId xmlns:a16="http://schemas.microsoft.com/office/drawing/2014/main" id="{ABDE88DF-B38D-11AC-ECC6-2FF7C9E736FE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23" name="Google Shape;723;p14">
                <a:extLst>
                  <a:ext uri="{FF2B5EF4-FFF2-40B4-BE49-F238E27FC236}">
                    <a16:creationId xmlns:a16="http://schemas.microsoft.com/office/drawing/2014/main" id="{7D05E72B-AD69-D109-29F7-A84FA99A4D6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" name="Google Shape;724;p14">
              <a:extLst>
                <a:ext uri="{FF2B5EF4-FFF2-40B4-BE49-F238E27FC236}">
                  <a16:creationId xmlns:a16="http://schemas.microsoft.com/office/drawing/2014/main" id="{3EBD6E35-E071-2EE3-B9C4-05E910DA85E6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725" name="Google Shape;725;p14">
                <a:extLst>
                  <a:ext uri="{FF2B5EF4-FFF2-40B4-BE49-F238E27FC236}">
                    <a16:creationId xmlns:a16="http://schemas.microsoft.com/office/drawing/2014/main" id="{52BA7264-53CE-9F79-1E69-3BE23C705BB3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26" name="Google Shape;726;p14">
                <a:extLst>
                  <a:ext uri="{FF2B5EF4-FFF2-40B4-BE49-F238E27FC236}">
                    <a16:creationId xmlns:a16="http://schemas.microsoft.com/office/drawing/2014/main" id="{0DAA4DC4-DE5B-0DB3-9BFB-0281BCE5D55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8" name="Google Shape;728;p14">
            <a:extLst>
              <a:ext uri="{FF2B5EF4-FFF2-40B4-BE49-F238E27FC236}">
                <a16:creationId xmlns:a16="http://schemas.microsoft.com/office/drawing/2014/main" id="{BBC2ECD0-1F69-E1CB-4147-AA7309E5DBBD}"/>
              </a:ext>
            </a:extLst>
          </p:cNvPr>
          <p:cNvGrpSpPr/>
          <p:nvPr/>
        </p:nvGrpSpPr>
        <p:grpSpPr>
          <a:xfrm>
            <a:off x="7999851" y="5803390"/>
            <a:ext cx="3900703" cy="873213"/>
            <a:chOff x="0" y="0"/>
            <a:chExt cx="7801405" cy="1746426"/>
          </a:xfrm>
        </p:grpSpPr>
        <p:grpSp>
          <p:nvGrpSpPr>
            <p:cNvPr id="729" name="Google Shape;729;p14">
              <a:extLst>
                <a:ext uri="{FF2B5EF4-FFF2-40B4-BE49-F238E27FC236}">
                  <a16:creationId xmlns:a16="http://schemas.microsoft.com/office/drawing/2014/main" id="{7EFDD21F-7054-44FB-88EC-2232A12A7B7F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30" name="Google Shape;730;p14">
                <a:extLst>
                  <a:ext uri="{FF2B5EF4-FFF2-40B4-BE49-F238E27FC236}">
                    <a16:creationId xmlns:a16="http://schemas.microsoft.com/office/drawing/2014/main" id="{4E6E1825-87A9-C58C-0E9C-55D7FDB299B2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31" name="Google Shape;731;p14">
                <a:extLst>
                  <a:ext uri="{FF2B5EF4-FFF2-40B4-BE49-F238E27FC236}">
                    <a16:creationId xmlns:a16="http://schemas.microsoft.com/office/drawing/2014/main" id="{A79DADE3-03E3-71AC-E1A0-349286717A6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14">
              <a:extLst>
                <a:ext uri="{FF2B5EF4-FFF2-40B4-BE49-F238E27FC236}">
                  <a16:creationId xmlns:a16="http://schemas.microsoft.com/office/drawing/2014/main" id="{4F496B5B-A683-56B8-A789-92F11603A3B6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33" name="Google Shape;733;p14">
                <a:extLst>
                  <a:ext uri="{FF2B5EF4-FFF2-40B4-BE49-F238E27FC236}">
                    <a16:creationId xmlns:a16="http://schemas.microsoft.com/office/drawing/2014/main" id="{571B7D35-17D4-0357-11BD-67DF546355C1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34" name="Google Shape;734;p14">
                <a:extLst>
                  <a:ext uri="{FF2B5EF4-FFF2-40B4-BE49-F238E27FC236}">
                    <a16:creationId xmlns:a16="http://schemas.microsoft.com/office/drawing/2014/main" id="{9E36B4E9-23A2-CD68-6873-433889FE1BF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5" name="Google Shape;735;p14">
              <a:extLst>
                <a:ext uri="{FF2B5EF4-FFF2-40B4-BE49-F238E27FC236}">
                  <a16:creationId xmlns:a16="http://schemas.microsoft.com/office/drawing/2014/main" id="{8A54362F-91DF-D016-2F91-98F2F9164BAC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736" name="Google Shape;736;p14">
                <a:extLst>
                  <a:ext uri="{FF2B5EF4-FFF2-40B4-BE49-F238E27FC236}">
                    <a16:creationId xmlns:a16="http://schemas.microsoft.com/office/drawing/2014/main" id="{1136DE7A-8EAB-7B84-0B97-1D0BE535F606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37" name="Google Shape;737;p14">
                <a:extLst>
                  <a:ext uri="{FF2B5EF4-FFF2-40B4-BE49-F238E27FC236}">
                    <a16:creationId xmlns:a16="http://schemas.microsoft.com/office/drawing/2014/main" id="{89BAABD3-DE3F-CB15-BBE6-361EF3FE16D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8" name="Google Shape;738;p14">
              <a:extLst>
                <a:ext uri="{FF2B5EF4-FFF2-40B4-BE49-F238E27FC236}">
                  <a16:creationId xmlns:a16="http://schemas.microsoft.com/office/drawing/2014/main" id="{F37D5C3C-4D2F-4678-7B9D-7F241C99CA43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739" name="Google Shape;739;p14">
                <a:extLst>
                  <a:ext uri="{FF2B5EF4-FFF2-40B4-BE49-F238E27FC236}">
                    <a16:creationId xmlns:a16="http://schemas.microsoft.com/office/drawing/2014/main" id="{7A2A4ABF-FEE4-87D0-6036-A17D5ACEE505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40" name="Google Shape;740;p14">
                <a:extLst>
                  <a:ext uri="{FF2B5EF4-FFF2-40B4-BE49-F238E27FC236}">
                    <a16:creationId xmlns:a16="http://schemas.microsoft.com/office/drawing/2014/main" id="{CDCF584D-BF15-0862-6862-6582027875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1" name="Google Shape;741;p14">
              <a:extLst>
                <a:ext uri="{FF2B5EF4-FFF2-40B4-BE49-F238E27FC236}">
                  <a16:creationId xmlns:a16="http://schemas.microsoft.com/office/drawing/2014/main" id="{AA1C91DF-FA56-432B-B516-B43CEEDA51DD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742" name="Google Shape;742;p14">
                <a:extLst>
                  <a:ext uri="{FF2B5EF4-FFF2-40B4-BE49-F238E27FC236}">
                    <a16:creationId xmlns:a16="http://schemas.microsoft.com/office/drawing/2014/main" id="{04AA6365-53C9-C9B1-4CE8-68BCF29C86BA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43" name="Google Shape;743;p14">
                <a:extLst>
                  <a:ext uri="{FF2B5EF4-FFF2-40B4-BE49-F238E27FC236}">
                    <a16:creationId xmlns:a16="http://schemas.microsoft.com/office/drawing/2014/main" id="{9F9A6C33-BB0D-463A-FA0C-B77DFEA94A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4" name="Google Shape;744;p14">
              <a:extLst>
                <a:ext uri="{FF2B5EF4-FFF2-40B4-BE49-F238E27FC236}">
                  <a16:creationId xmlns:a16="http://schemas.microsoft.com/office/drawing/2014/main" id="{D7274A3A-4D03-98FF-F6C7-E4A0A99C0837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745" name="Google Shape;745;p14">
                <a:extLst>
                  <a:ext uri="{FF2B5EF4-FFF2-40B4-BE49-F238E27FC236}">
                    <a16:creationId xmlns:a16="http://schemas.microsoft.com/office/drawing/2014/main" id="{95B2A155-DB90-3ED0-27C5-6DFAEA8FD1F8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46" name="Google Shape;746;p14">
                <a:extLst>
                  <a:ext uri="{FF2B5EF4-FFF2-40B4-BE49-F238E27FC236}">
                    <a16:creationId xmlns:a16="http://schemas.microsoft.com/office/drawing/2014/main" id="{FC9E532C-D23A-237C-E78C-FAA03B2E76E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7" name="Google Shape;747;p14">
              <a:extLst>
                <a:ext uri="{FF2B5EF4-FFF2-40B4-BE49-F238E27FC236}">
                  <a16:creationId xmlns:a16="http://schemas.microsoft.com/office/drawing/2014/main" id="{26342A3E-0E41-B09E-938B-3EEABBC771AD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748" name="Google Shape;748;p14">
                <a:extLst>
                  <a:ext uri="{FF2B5EF4-FFF2-40B4-BE49-F238E27FC236}">
                    <a16:creationId xmlns:a16="http://schemas.microsoft.com/office/drawing/2014/main" id="{4A5A4C63-EA44-47FF-C6CE-4D64539D2B53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49" name="Google Shape;749;p14">
                <a:extLst>
                  <a:ext uri="{FF2B5EF4-FFF2-40B4-BE49-F238E27FC236}">
                    <a16:creationId xmlns:a16="http://schemas.microsoft.com/office/drawing/2014/main" id="{57F593AF-49D3-2203-CEF3-B402D7B8264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0" name="Google Shape;750;p14">
              <a:extLst>
                <a:ext uri="{FF2B5EF4-FFF2-40B4-BE49-F238E27FC236}">
                  <a16:creationId xmlns:a16="http://schemas.microsoft.com/office/drawing/2014/main" id="{061D48BA-1529-690E-835F-AD809BEFDA47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751" name="Google Shape;751;p14">
                <a:extLst>
                  <a:ext uri="{FF2B5EF4-FFF2-40B4-BE49-F238E27FC236}">
                    <a16:creationId xmlns:a16="http://schemas.microsoft.com/office/drawing/2014/main" id="{606F97A9-DA4D-413E-293A-011E535A424D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52" name="Google Shape;752;p14">
                <a:extLst>
                  <a:ext uri="{FF2B5EF4-FFF2-40B4-BE49-F238E27FC236}">
                    <a16:creationId xmlns:a16="http://schemas.microsoft.com/office/drawing/2014/main" id="{3E11938E-E144-173C-6FA8-E2EAB8F7B3F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3" name="Google Shape;753;p14">
              <a:extLst>
                <a:ext uri="{FF2B5EF4-FFF2-40B4-BE49-F238E27FC236}">
                  <a16:creationId xmlns:a16="http://schemas.microsoft.com/office/drawing/2014/main" id="{DD67D1FB-503D-B8CE-7223-EBCA2D26D2EB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754" name="Google Shape;754;p14">
                <a:extLst>
                  <a:ext uri="{FF2B5EF4-FFF2-40B4-BE49-F238E27FC236}">
                    <a16:creationId xmlns:a16="http://schemas.microsoft.com/office/drawing/2014/main" id="{8CF2A998-F310-52A0-57D3-9F87A7A78968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755" name="Google Shape;755;p14">
                <a:extLst>
                  <a:ext uri="{FF2B5EF4-FFF2-40B4-BE49-F238E27FC236}">
                    <a16:creationId xmlns:a16="http://schemas.microsoft.com/office/drawing/2014/main" id="{F85CA4EF-7E4A-3E1C-8A70-3720877509F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56" name="Google Shape;756;p14">
            <a:extLst>
              <a:ext uri="{FF2B5EF4-FFF2-40B4-BE49-F238E27FC236}">
                <a16:creationId xmlns:a16="http://schemas.microsoft.com/office/drawing/2014/main" id="{D3B71537-D65B-84D0-6312-9A819A538A74}"/>
              </a:ext>
            </a:extLst>
          </p:cNvPr>
          <p:cNvSpPr txBox="1"/>
          <p:nvPr/>
        </p:nvSpPr>
        <p:spPr>
          <a:xfrm>
            <a:off x="685800" y="4303026"/>
            <a:ext cx="9957711" cy="133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96"/>
              </a:lnSpc>
            </a:pPr>
            <a:r>
              <a:rPr lang="en-US" sz="7222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METHODOLOGY</a:t>
            </a:r>
            <a:endParaRPr sz="1200" dirty="0"/>
          </a:p>
        </p:txBody>
      </p:sp>
      <p:pic>
        <p:nvPicPr>
          <p:cNvPr id="758" name="Google Shape;758;p14">
            <a:extLst>
              <a:ext uri="{FF2B5EF4-FFF2-40B4-BE49-F238E27FC236}">
                <a16:creationId xmlns:a16="http://schemas.microsoft.com/office/drawing/2014/main" id="{B3A35FE5-0118-14ED-4D30-DCAD515880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1" y="685800"/>
            <a:ext cx="9901967" cy="3007333"/>
          </a:xfrm>
          <a:prstGeom prst="rect">
            <a:avLst/>
          </a:prstGeom>
          <a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2" name="Google Shape;1799;p28">
            <a:extLst>
              <a:ext uri="{FF2B5EF4-FFF2-40B4-BE49-F238E27FC236}">
                <a16:creationId xmlns:a16="http://schemas.microsoft.com/office/drawing/2014/main" id="{6C232C95-962B-E18C-582A-D07578A0AE0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1048" y="4144865"/>
            <a:ext cx="1281320" cy="14162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2217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17"/>
          <p:cNvGrpSpPr/>
          <p:nvPr/>
        </p:nvGrpSpPr>
        <p:grpSpPr>
          <a:xfrm>
            <a:off x="685801" y="1728072"/>
            <a:ext cx="1377043" cy="958105"/>
            <a:chOff x="0" y="-47625"/>
            <a:chExt cx="544017" cy="378511"/>
          </a:xfrm>
        </p:grpSpPr>
        <p:sp>
          <p:nvSpPr>
            <p:cNvPr id="918" name="Google Shape;918;p17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919" name="Google Shape;919;p17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0" name="Google Shape;920;p17"/>
          <p:cNvGrpSpPr/>
          <p:nvPr/>
        </p:nvGrpSpPr>
        <p:grpSpPr>
          <a:xfrm>
            <a:off x="758851" y="1610694"/>
            <a:ext cx="1377043" cy="958105"/>
            <a:chOff x="0" y="-47625"/>
            <a:chExt cx="544017" cy="378511"/>
          </a:xfrm>
        </p:grpSpPr>
        <p:sp>
          <p:nvSpPr>
            <p:cNvPr id="921" name="Google Shape;921;p17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922" name="Google Shape;922;p17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3" name="Google Shape;923;p17"/>
          <p:cNvGrpSpPr/>
          <p:nvPr/>
        </p:nvGrpSpPr>
        <p:grpSpPr>
          <a:xfrm>
            <a:off x="278322" y="161571"/>
            <a:ext cx="3900702" cy="873213"/>
            <a:chOff x="0" y="-241100"/>
            <a:chExt cx="7801404" cy="1746426"/>
          </a:xfrm>
        </p:grpSpPr>
        <p:grpSp>
          <p:nvGrpSpPr>
            <p:cNvPr id="924" name="Google Shape;924;p17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925" name="Google Shape;925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26" name="Google Shape;926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7" name="Google Shape;927;p17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928" name="Google Shape;928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29" name="Google Shape;929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0" name="Google Shape;930;p17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931" name="Google Shape;931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32" name="Google Shape;932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3" name="Google Shape;933;p17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934" name="Google Shape;934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35" name="Google Shape;935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6" name="Google Shape;936;p17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937" name="Google Shape;937;p1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38" name="Google Shape;938;p1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9" name="Google Shape;939;p17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940" name="Google Shape;940;p1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41" name="Google Shape;941;p1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2" name="Google Shape;942;p17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943" name="Google Shape;943;p1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44" name="Google Shape;944;p1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945;p17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946" name="Google Shape;946;p1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47" name="Google Shape;947;p1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8" name="Google Shape;948;p17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949" name="Google Shape;949;p1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50" name="Google Shape;950;p1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51" name="Google Shape;951;p17"/>
          <p:cNvGrpSpPr/>
          <p:nvPr/>
        </p:nvGrpSpPr>
        <p:grpSpPr>
          <a:xfrm>
            <a:off x="7999851" y="5795869"/>
            <a:ext cx="3900703" cy="873213"/>
            <a:chOff x="0" y="0"/>
            <a:chExt cx="7801405" cy="1746426"/>
          </a:xfrm>
        </p:grpSpPr>
        <p:grpSp>
          <p:nvGrpSpPr>
            <p:cNvPr id="952" name="Google Shape;952;p17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953" name="Google Shape;953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54" name="Google Shape;954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5" name="Google Shape;955;p17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956" name="Google Shape;956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57" name="Google Shape;957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8" name="Google Shape;958;p17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959" name="Google Shape;959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60" name="Google Shape;960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1" name="Google Shape;961;p17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962" name="Google Shape;962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63" name="Google Shape;963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4" name="Google Shape;964;p17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965" name="Google Shape;965;p1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66" name="Google Shape;966;p1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7" name="Google Shape;967;p17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968" name="Google Shape;968;p1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69" name="Google Shape;969;p1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0" name="Google Shape;970;p17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971" name="Google Shape;971;p1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72" name="Google Shape;972;p1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3" name="Google Shape;973;p17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974" name="Google Shape;974;p1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75" name="Google Shape;975;p1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6" name="Google Shape;976;p17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977" name="Google Shape;977;p1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78" name="Google Shape;978;p1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79" name="Google Shape;979;p17"/>
          <p:cNvGrpSpPr/>
          <p:nvPr/>
        </p:nvGrpSpPr>
        <p:grpSpPr>
          <a:xfrm rot="2821008">
            <a:off x="11306618" y="110579"/>
            <a:ext cx="704941" cy="796217"/>
            <a:chOff x="-95788" y="-89271"/>
            <a:chExt cx="1409883" cy="1592433"/>
          </a:xfrm>
        </p:grpSpPr>
        <p:grpSp>
          <p:nvGrpSpPr>
            <p:cNvPr id="980" name="Google Shape;980;p17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981" name="Google Shape;981;p1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82" name="Google Shape;982;p1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3" name="Google Shape;983;p17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984" name="Google Shape;984;p1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85" name="Google Shape;985;p1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6" name="Google Shape;986;p17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987" name="Google Shape;987;p17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88" name="Google Shape;988;p17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9" name="Google Shape;989;p17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990" name="Google Shape;990;p17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991" name="Google Shape;991;p17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2" name="Google Shape;992;p17"/>
          <p:cNvSpPr/>
          <p:nvPr/>
        </p:nvSpPr>
        <p:spPr>
          <a:xfrm>
            <a:off x="8861190" y="590298"/>
            <a:ext cx="557629" cy="888973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4" y="0"/>
                </a:lnTo>
                <a:lnTo>
                  <a:pt x="836444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93" name="Google Shape;993;p17"/>
          <p:cNvSpPr txBox="1"/>
          <p:nvPr/>
        </p:nvSpPr>
        <p:spPr>
          <a:xfrm>
            <a:off x="2336146" y="1535771"/>
            <a:ext cx="6329794" cy="1539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8334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METHODOLOGY</a:t>
            </a:r>
            <a:endParaRPr sz="1200" dirty="0"/>
          </a:p>
        </p:txBody>
      </p:sp>
      <p:sp>
        <p:nvSpPr>
          <p:cNvPr id="994" name="Google Shape;994;p17"/>
          <p:cNvSpPr txBox="1"/>
          <p:nvPr/>
        </p:nvSpPr>
        <p:spPr>
          <a:xfrm>
            <a:off x="1145320" y="1766157"/>
            <a:ext cx="990574" cy="969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5"/>
              </a:lnSpc>
            </a:pPr>
            <a:r>
              <a:rPr lang="en-US" sz="524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sz="1200" dirty="0"/>
          </a:p>
        </p:txBody>
      </p:sp>
      <p:sp>
        <p:nvSpPr>
          <p:cNvPr id="995" name="Google Shape;995;p17"/>
          <p:cNvSpPr txBox="1"/>
          <p:nvPr/>
        </p:nvSpPr>
        <p:spPr>
          <a:xfrm>
            <a:off x="1365004" y="3204905"/>
            <a:ext cx="6512553" cy="2671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4388"/>
              </a:lnSpc>
            </a:pPr>
            <a:r>
              <a:rPr lang="en-US" sz="2000" dirty="0">
                <a:solidFill>
                  <a:schemeClr val="dk1"/>
                </a:solidFill>
                <a:latin typeface="Arimo" panose="020B0604020202020204"/>
                <a:ea typeface="Calibri"/>
                <a:cs typeface="Calibri"/>
                <a:sym typeface="Calibri"/>
              </a:rPr>
              <a:t>The approach involved </a:t>
            </a:r>
            <a:r>
              <a:rPr lang="en-US" sz="2000" b="1" dirty="0">
                <a:solidFill>
                  <a:schemeClr val="dk1"/>
                </a:solidFill>
                <a:latin typeface="Arimo" panose="020B0604020202020204"/>
                <a:ea typeface="Calibri"/>
                <a:cs typeface="Calibri"/>
                <a:sym typeface="Calibri"/>
              </a:rPr>
              <a:t>researching </a:t>
            </a:r>
            <a:r>
              <a:rPr lang="en-US" sz="2000" dirty="0">
                <a:solidFill>
                  <a:schemeClr val="dk1"/>
                </a:solidFill>
                <a:latin typeface="Arimo" panose="020B0604020202020204"/>
                <a:ea typeface="Calibri"/>
                <a:cs typeface="Calibri"/>
                <a:sym typeface="Calibri"/>
              </a:rPr>
              <a:t>air quality monitoring needs, </a:t>
            </a:r>
            <a:r>
              <a:rPr lang="en-US" sz="2000" b="1" dirty="0">
                <a:solidFill>
                  <a:schemeClr val="dk1"/>
                </a:solidFill>
                <a:latin typeface="Arimo" panose="020B0604020202020204"/>
                <a:ea typeface="Calibri"/>
                <a:cs typeface="Calibri"/>
                <a:sym typeface="Calibri"/>
              </a:rPr>
              <a:t>selecting suitable sensors </a:t>
            </a:r>
            <a:r>
              <a:rPr lang="en-US" sz="2000" dirty="0">
                <a:solidFill>
                  <a:schemeClr val="dk1"/>
                </a:solidFill>
                <a:latin typeface="Arimo" panose="020B0604020202020204"/>
                <a:ea typeface="Calibri"/>
                <a:cs typeface="Calibri"/>
                <a:sym typeface="Calibri"/>
              </a:rPr>
              <a:t>(MQ-2 for gas, DHT22 for temperature/humidity), and </a:t>
            </a:r>
            <a:r>
              <a:rPr lang="en-US" sz="2000" b="1" dirty="0">
                <a:solidFill>
                  <a:schemeClr val="dk1"/>
                </a:solidFill>
                <a:latin typeface="Arimo" panose="020B0604020202020204"/>
                <a:ea typeface="Calibri"/>
                <a:cs typeface="Calibri"/>
                <a:sym typeface="Calibri"/>
              </a:rPr>
              <a:t>designing a system </a:t>
            </a:r>
            <a:r>
              <a:rPr lang="en-US" sz="2000" dirty="0">
                <a:solidFill>
                  <a:schemeClr val="dk1"/>
                </a:solidFill>
                <a:latin typeface="Arimo" panose="020B0604020202020204"/>
                <a:ea typeface="Calibri"/>
                <a:cs typeface="Calibri"/>
                <a:sym typeface="Calibri"/>
              </a:rPr>
              <a:t>with an Arduino microcontroller. The hardware was integrated with an OLED display for real-time visualization and an LED for alerts. Finally, the system </a:t>
            </a:r>
            <a:r>
              <a:rPr lang="en-US" sz="2000" b="1" dirty="0">
                <a:solidFill>
                  <a:schemeClr val="dk1"/>
                </a:solidFill>
                <a:latin typeface="Arimo" panose="020B0604020202020204"/>
                <a:ea typeface="Calibri"/>
                <a:cs typeface="Calibri"/>
                <a:sym typeface="Calibri"/>
              </a:rPr>
              <a:t>was tested, optimized, and deployed </a:t>
            </a:r>
            <a:r>
              <a:rPr lang="en-US" sz="2000" dirty="0">
                <a:solidFill>
                  <a:schemeClr val="dk1"/>
                </a:solidFill>
                <a:latin typeface="Arimo" panose="020B0604020202020204"/>
                <a:ea typeface="Calibri"/>
                <a:cs typeface="Calibri"/>
                <a:sym typeface="Calibri"/>
              </a:rPr>
              <a:t>to ensure accurate and reliable air quality monitoring.</a:t>
            </a:r>
            <a:endParaRPr sz="2000" dirty="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/>
            </a:endParaRPr>
          </a:p>
        </p:txBody>
      </p:sp>
      <p:pic>
        <p:nvPicPr>
          <p:cNvPr id="996" name="Google Shape;9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3217" y="1766158"/>
            <a:ext cx="3213217" cy="3911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2" name="Google Shape;1392;p23"/>
          <p:cNvGrpSpPr/>
          <p:nvPr/>
        </p:nvGrpSpPr>
        <p:grpSpPr>
          <a:xfrm>
            <a:off x="685801" y="1591111"/>
            <a:ext cx="1377043" cy="958105"/>
            <a:chOff x="0" y="-47625"/>
            <a:chExt cx="544017" cy="378511"/>
          </a:xfrm>
        </p:grpSpPr>
        <p:sp>
          <p:nvSpPr>
            <p:cNvPr id="1393" name="Google Shape;1393;p23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394" name="Google Shape;1394;p23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5" name="Google Shape;1395;p23"/>
          <p:cNvGrpSpPr/>
          <p:nvPr/>
        </p:nvGrpSpPr>
        <p:grpSpPr>
          <a:xfrm>
            <a:off x="758851" y="1473733"/>
            <a:ext cx="1377043" cy="958105"/>
            <a:chOff x="0" y="-47625"/>
            <a:chExt cx="544017" cy="378511"/>
          </a:xfrm>
        </p:grpSpPr>
        <p:sp>
          <p:nvSpPr>
            <p:cNvPr id="1396" name="Google Shape;1396;p23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397" name="Google Shape;1397;p23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8" name="Google Shape;1398;p23"/>
          <p:cNvSpPr txBox="1"/>
          <p:nvPr/>
        </p:nvSpPr>
        <p:spPr>
          <a:xfrm>
            <a:off x="2461694" y="1495449"/>
            <a:ext cx="6329794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CORE COMPONENTS</a:t>
            </a:r>
            <a:endParaRPr sz="800" dirty="0"/>
          </a:p>
        </p:txBody>
      </p:sp>
      <p:grpSp>
        <p:nvGrpSpPr>
          <p:cNvPr id="1399" name="Google Shape;1399;p23"/>
          <p:cNvGrpSpPr/>
          <p:nvPr/>
        </p:nvGrpSpPr>
        <p:grpSpPr>
          <a:xfrm>
            <a:off x="7587683" y="1080585"/>
            <a:ext cx="3766952" cy="4369991"/>
            <a:chOff x="0" y="-47625"/>
            <a:chExt cx="1440048" cy="1670580"/>
          </a:xfrm>
        </p:grpSpPr>
        <p:sp>
          <p:nvSpPr>
            <p:cNvPr id="1400" name="Google Shape;1400;p23"/>
            <p:cNvSpPr/>
            <p:nvPr/>
          </p:nvSpPr>
          <p:spPr>
            <a:xfrm>
              <a:off x="0" y="0"/>
              <a:ext cx="1440048" cy="1622955"/>
            </a:xfrm>
            <a:custGeom>
              <a:avLst/>
              <a:gdLst/>
              <a:ahLst/>
              <a:cxnLst/>
              <a:rect l="l" t="t" r="r" b="b"/>
              <a:pathLst>
                <a:path w="1440048" h="1622955" extrusionOk="0">
                  <a:moveTo>
                    <a:pt x="69878" y="0"/>
                  </a:moveTo>
                  <a:lnTo>
                    <a:pt x="1370170" y="0"/>
                  </a:lnTo>
                  <a:cubicBezTo>
                    <a:pt x="1408762" y="0"/>
                    <a:pt x="1440048" y="31285"/>
                    <a:pt x="1440048" y="69878"/>
                  </a:cubicBezTo>
                  <a:lnTo>
                    <a:pt x="1440048" y="1553077"/>
                  </a:lnTo>
                  <a:cubicBezTo>
                    <a:pt x="1440048" y="1571610"/>
                    <a:pt x="1432686" y="1589384"/>
                    <a:pt x="1419581" y="1602488"/>
                  </a:cubicBezTo>
                  <a:cubicBezTo>
                    <a:pt x="1406476" y="1615593"/>
                    <a:pt x="1388703" y="1622955"/>
                    <a:pt x="1370170" y="1622955"/>
                  </a:cubicBezTo>
                  <a:lnTo>
                    <a:pt x="69878" y="1622955"/>
                  </a:lnTo>
                  <a:cubicBezTo>
                    <a:pt x="31285" y="1622955"/>
                    <a:pt x="0" y="1591670"/>
                    <a:pt x="0" y="1553077"/>
                  </a:cubicBezTo>
                  <a:lnTo>
                    <a:pt x="0" y="69878"/>
                  </a:lnTo>
                  <a:cubicBezTo>
                    <a:pt x="0" y="31285"/>
                    <a:pt x="31285" y="0"/>
                    <a:pt x="69878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401" name="Google Shape;1401;p23"/>
            <p:cNvSpPr txBox="1"/>
            <p:nvPr/>
          </p:nvSpPr>
          <p:spPr>
            <a:xfrm>
              <a:off x="0" y="-47625"/>
              <a:ext cx="1440048" cy="1670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2" name="Google Shape;1402;p23"/>
          <p:cNvGrpSpPr/>
          <p:nvPr/>
        </p:nvGrpSpPr>
        <p:grpSpPr>
          <a:xfrm>
            <a:off x="685800" y="425259"/>
            <a:ext cx="3900703" cy="873213"/>
            <a:chOff x="0" y="0"/>
            <a:chExt cx="7801405" cy="1746426"/>
          </a:xfrm>
        </p:grpSpPr>
        <p:grpSp>
          <p:nvGrpSpPr>
            <p:cNvPr id="1403" name="Google Shape;1403;p23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404" name="Google Shape;1404;p2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05" name="Google Shape;1405;p2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6" name="Google Shape;1406;p23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407" name="Google Shape;1407;p2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08" name="Google Shape;1408;p2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9" name="Google Shape;1409;p23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410" name="Google Shape;1410;p2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11" name="Google Shape;1411;p2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2" name="Google Shape;1412;p23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413" name="Google Shape;1413;p2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14" name="Google Shape;1414;p2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5" name="Google Shape;1415;p23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416" name="Google Shape;1416;p2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17" name="Google Shape;1417;p2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8" name="Google Shape;1418;p23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419" name="Google Shape;1419;p2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20" name="Google Shape;1420;p2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1" name="Google Shape;1421;p23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422" name="Google Shape;1422;p23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23" name="Google Shape;1423;p23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4" name="Google Shape;1424;p23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425" name="Google Shape;1425;p2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26" name="Google Shape;1426;p2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7" name="Google Shape;1427;p23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428" name="Google Shape;1428;p2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29" name="Google Shape;1429;p2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30" name="Google Shape;1430;p23"/>
          <p:cNvGrpSpPr/>
          <p:nvPr/>
        </p:nvGrpSpPr>
        <p:grpSpPr>
          <a:xfrm>
            <a:off x="7665782" y="5717659"/>
            <a:ext cx="3900703" cy="873213"/>
            <a:chOff x="0" y="0"/>
            <a:chExt cx="7801405" cy="1746426"/>
          </a:xfrm>
        </p:grpSpPr>
        <p:grpSp>
          <p:nvGrpSpPr>
            <p:cNvPr id="1431" name="Google Shape;1431;p23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432" name="Google Shape;1432;p2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33" name="Google Shape;1433;p2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4" name="Google Shape;1434;p23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435" name="Google Shape;1435;p2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36" name="Google Shape;1436;p2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3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438" name="Google Shape;1438;p2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39" name="Google Shape;1439;p2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0" name="Google Shape;1440;p23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441" name="Google Shape;1441;p2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42" name="Google Shape;1442;p2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3" name="Google Shape;1443;p23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444" name="Google Shape;1444;p2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45" name="Google Shape;1445;p2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6" name="Google Shape;1446;p23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447" name="Google Shape;1447;p2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48" name="Google Shape;1448;p2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9" name="Google Shape;1449;p23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450" name="Google Shape;1450;p23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51" name="Google Shape;1451;p23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2" name="Google Shape;1452;p23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453" name="Google Shape;1453;p2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54" name="Google Shape;1454;p2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5" name="Google Shape;1455;p23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456" name="Google Shape;1456;p2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57" name="Google Shape;1457;p2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58" name="Google Shape;1458;p23"/>
          <p:cNvSpPr txBox="1"/>
          <p:nvPr/>
        </p:nvSpPr>
        <p:spPr>
          <a:xfrm>
            <a:off x="1145320" y="1629196"/>
            <a:ext cx="990574" cy="119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5"/>
              </a:lnSpc>
            </a:pPr>
            <a:r>
              <a:rPr lang="en-US" sz="524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</a:p>
          <a:p>
            <a:pPr>
              <a:lnSpc>
                <a:spcPct val="120005"/>
              </a:lnSpc>
            </a:pPr>
            <a:endParaRPr sz="1200" dirty="0"/>
          </a:p>
        </p:txBody>
      </p:sp>
      <p:sp>
        <p:nvSpPr>
          <p:cNvPr id="1459" name="Google Shape;1459;p23"/>
          <p:cNvSpPr txBox="1"/>
          <p:nvPr/>
        </p:nvSpPr>
        <p:spPr>
          <a:xfrm>
            <a:off x="2604491" y="2592338"/>
            <a:ext cx="4120609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indent="-285750">
              <a:lnSpc>
                <a:spcPct val="140025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MQ-2 Gas Sensor (simulates CO₂ and PM2.5 levels)  </a:t>
            </a:r>
          </a:p>
          <a:p>
            <a:pPr marL="285750" indent="-285750">
              <a:lnSpc>
                <a:spcPct val="140025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DHT22 (measures temperature and humidity) </a:t>
            </a:r>
          </a:p>
          <a:p>
            <a:pPr marL="285750" indent="-285750">
              <a:lnSpc>
                <a:spcPct val="140025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SSD1306 OLED Display (128×64, I2C) for real-time readings  </a:t>
            </a:r>
          </a:p>
          <a:p>
            <a:pPr marL="285750" indent="-285750">
              <a:lnSpc>
                <a:spcPct val="140025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LED Indicator (on D7) for visual alerts  </a:t>
            </a:r>
          </a:p>
          <a:p>
            <a:pPr marL="285750" indent="-285750">
              <a:lnSpc>
                <a:spcPct val="140025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Serial Monitor (debugging/logging)</a:t>
            </a:r>
          </a:p>
          <a:p>
            <a:pPr marL="285750" indent="-285750">
              <a:lnSpc>
                <a:spcPct val="140025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Arduino Uno R3 (Microcontroller)</a:t>
            </a:r>
          </a:p>
          <a:p>
            <a:pPr marL="285750" indent="-285750">
              <a:lnSpc>
                <a:spcPct val="140025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Resistors and Breadboard</a:t>
            </a:r>
            <a:endParaRPr dirty="0"/>
          </a:p>
        </p:txBody>
      </p:sp>
      <p:grpSp>
        <p:nvGrpSpPr>
          <p:cNvPr id="1460" name="Google Shape;1460;p23"/>
          <p:cNvGrpSpPr/>
          <p:nvPr/>
        </p:nvGrpSpPr>
        <p:grpSpPr>
          <a:xfrm rot="2821008">
            <a:off x="11306618" y="110579"/>
            <a:ext cx="704941" cy="796217"/>
            <a:chOff x="-95788" y="-89271"/>
            <a:chExt cx="1409883" cy="1592433"/>
          </a:xfrm>
        </p:grpSpPr>
        <p:grpSp>
          <p:nvGrpSpPr>
            <p:cNvPr id="1461" name="Google Shape;1461;p23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462" name="Google Shape;1462;p2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63" name="Google Shape;1463;p23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4" name="Google Shape;1464;p23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465" name="Google Shape;1465;p2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66" name="Google Shape;1466;p23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083" tIns="78083" rIns="78083" bIns="78083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7" name="Google Shape;1467;p23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468" name="Google Shape;1468;p23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69" name="Google Shape;1469;p23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0" name="Google Shape;1470;p23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471" name="Google Shape;1471;p23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472" name="Google Shape;1472;p23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73" name="Google Shape;1473;p23"/>
          <p:cNvSpPr/>
          <p:nvPr/>
        </p:nvSpPr>
        <p:spPr>
          <a:xfrm>
            <a:off x="1168558" y="4179252"/>
            <a:ext cx="557629" cy="888973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74" name="Google Shape;14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9233" y="1134884"/>
            <a:ext cx="3766967" cy="4147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1194</Words>
  <Application>Microsoft Office PowerPoint</Application>
  <PresentationFormat>Widescreen</PresentationFormat>
  <Paragraphs>166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Anton</vt:lpstr>
      <vt:lpstr>Aptos</vt:lpstr>
      <vt:lpstr>Arial</vt:lpstr>
      <vt:lpstr>Arimo</vt:lpstr>
      <vt:lpstr>Calibri</vt:lpstr>
      <vt:lpstr>Calibri Light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Kwesi Walker</dc:creator>
  <cp:lastModifiedBy>Eward Kweku Walker</cp:lastModifiedBy>
  <cp:revision>7</cp:revision>
  <dcterms:created xsi:type="dcterms:W3CDTF">2025-03-27T14:38:20Z</dcterms:created>
  <dcterms:modified xsi:type="dcterms:W3CDTF">2025-03-28T17:09:16Z</dcterms:modified>
</cp:coreProperties>
</file>